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Canva Sans Bold" charset="1" panose="020B0803030501040103"/>
      <p:regular r:id="rId17"/>
    </p:embeddedFont>
    <p:embeddedFont>
      <p:font typeface="Canva Sans" charset="1" panose="020B0503030501040103"/>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9.png" Type="http://schemas.openxmlformats.org/officeDocument/2006/relationships/image"/><Relationship Id="rId7" Target="../media/image10.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8.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D3EDCD"/>
        </a:solidFill>
      </p:bgPr>
    </p:bg>
    <p:spTree>
      <p:nvGrpSpPr>
        <p:cNvPr id="1" name=""/>
        <p:cNvGrpSpPr/>
        <p:nvPr/>
      </p:nvGrpSpPr>
      <p:grpSpPr>
        <a:xfrm>
          <a:off x="0" y="0"/>
          <a:ext cx="0" cy="0"/>
          <a:chOff x="0" y="0"/>
          <a:chExt cx="0" cy="0"/>
        </a:xfrm>
      </p:grpSpPr>
      <p:sp>
        <p:nvSpPr>
          <p:cNvPr name="Freeform 2" id="2"/>
          <p:cNvSpPr/>
          <p:nvPr/>
        </p:nvSpPr>
        <p:spPr>
          <a:xfrm flipH="true" flipV="false" rot="0">
            <a:off x="7365410" y="-1786509"/>
            <a:ext cx="10922590" cy="10512993"/>
          </a:xfrm>
          <a:custGeom>
            <a:avLst/>
            <a:gdLst/>
            <a:ahLst/>
            <a:cxnLst/>
            <a:rect r="r" b="b" t="t" l="l"/>
            <a:pathLst>
              <a:path h="10512993" w="10922590">
                <a:moveTo>
                  <a:pt x="10922590" y="0"/>
                </a:moveTo>
                <a:lnTo>
                  <a:pt x="0" y="0"/>
                </a:lnTo>
                <a:lnTo>
                  <a:pt x="0" y="10512993"/>
                </a:lnTo>
                <a:lnTo>
                  <a:pt x="10922590" y="10512993"/>
                </a:lnTo>
                <a:lnTo>
                  <a:pt x="10922590" y="0"/>
                </a:lnTo>
                <a:close/>
              </a:path>
            </a:pathLst>
          </a:custGeom>
          <a:blipFill>
            <a:blip r:embed="rId2">
              <a:alphaModFix amt="65999"/>
            </a:blip>
            <a:stretch>
              <a:fillRect l="0" t="0" r="0" b="0"/>
            </a:stretch>
          </a:blipFill>
        </p:spPr>
      </p:sp>
      <p:sp>
        <p:nvSpPr>
          <p:cNvPr name="Freeform 3" id="3"/>
          <p:cNvSpPr/>
          <p:nvPr/>
        </p:nvSpPr>
        <p:spPr>
          <a:xfrm flipH="false" flipV="false" rot="0">
            <a:off x="-522500" y="1020134"/>
            <a:ext cx="10922590" cy="10512993"/>
          </a:xfrm>
          <a:custGeom>
            <a:avLst/>
            <a:gdLst/>
            <a:ahLst/>
            <a:cxnLst/>
            <a:rect r="r" b="b" t="t" l="l"/>
            <a:pathLst>
              <a:path h="10512993" w="10922590">
                <a:moveTo>
                  <a:pt x="0" y="0"/>
                </a:moveTo>
                <a:lnTo>
                  <a:pt x="10922590" y="0"/>
                </a:lnTo>
                <a:lnTo>
                  <a:pt x="10922590" y="10512992"/>
                </a:lnTo>
                <a:lnTo>
                  <a:pt x="0" y="10512992"/>
                </a:lnTo>
                <a:lnTo>
                  <a:pt x="0" y="0"/>
                </a:lnTo>
                <a:close/>
              </a:path>
            </a:pathLst>
          </a:custGeom>
          <a:blipFill>
            <a:blip r:embed="rId2">
              <a:alphaModFix amt="65999"/>
            </a:blip>
            <a:stretch>
              <a:fillRect l="0" t="0" r="0" b="0"/>
            </a:stretch>
          </a:blipFill>
        </p:spPr>
      </p:sp>
      <p:sp>
        <p:nvSpPr>
          <p:cNvPr name="Freeform 4" id="4"/>
          <p:cNvSpPr/>
          <p:nvPr/>
        </p:nvSpPr>
        <p:spPr>
          <a:xfrm flipH="false" flipV="false" rot="1357305">
            <a:off x="13656899" y="2805350"/>
            <a:ext cx="5349240" cy="9202994"/>
          </a:xfrm>
          <a:custGeom>
            <a:avLst/>
            <a:gdLst/>
            <a:ahLst/>
            <a:cxnLst/>
            <a:rect r="r" b="b" t="t" l="l"/>
            <a:pathLst>
              <a:path h="9202994" w="5349240">
                <a:moveTo>
                  <a:pt x="0" y="0"/>
                </a:moveTo>
                <a:lnTo>
                  <a:pt x="5349240" y="0"/>
                </a:lnTo>
                <a:lnTo>
                  <a:pt x="5349240" y="9202994"/>
                </a:lnTo>
                <a:lnTo>
                  <a:pt x="0" y="9202994"/>
                </a:lnTo>
                <a:lnTo>
                  <a:pt x="0" y="0"/>
                </a:lnTo>
                <a:close/>
              </a:path>
            </a:pathLst>
          </a:custGeom>
          <a:blipFill>
            <a:blip r:embed="rId3"/>
            <a:stretch>
              <a:fillRect l="0" t="0" r="0" b="0"/>
            </a:stretch>
          </a:blipFill>
        </p:spPr>
      </p:sp>
      <p:sp>
        <p:nvSpPr>
          <p:cNvPr name="Freeform 5" id="5"/>
          <p:cNvSpPr/>
          <p:nvPr/>
        </p:nvSpPr>
        <p:spPr>
          <a:xfrm flipH="false" flipV="false" rot="-7937775">
            <a:off x="-226608" y="-2470908"/>
            <a:ext cx="5349240" cy="9202994"/>
          </a:xfrm>
          <a:custGeom>
            <a:avLst/>
            <a:gdLst/>
            <a:ahLst/>
            <a:cxnLst/>
            <a:rect r="r" b="b" t="t" l="l"/>
            <a:pathLst>
              <a:path h="9202994" w="5349240">
                <a:moveTo>
                  <a:pt x="0" y="0"/>
                </a:moveTo>
                <a:lnTo>
                  <a:pt x="5349240" y="0"/>
                </a:lnTo>
                <a:lnTo>
                  <a:pt x="5349240" y="9202993"/>
                </a:lnTo>
                <a:lnTo>
                  <a:pt x="0" y="9202993"/>
                </a:lnTo>
                <a:lnTo>
                  <a:pt x="0" y="0"/>
                </a:lnTo>
                <a:close/>
              </a:path>
            </a:pathLst>
          </a:custGeom>
          <a:blipFill>
            <a:blip r:embed="rId3"/>
            <a:stretch>
              <a:fillRect l="0" t="0" r="0" b="0"/>
            </a:stretch>
          </a:blipFill>
        </p:spPr>
      </p:sp>
      <p:sp>
        <p:nvSpPr>
          <p:cNvPr name="Freeform 6" id="6"/>
          <p:cNvSpPr/>
          <p:nvPr/>
        </p:nvSpPr>
        <p:spPr>
          <a:xfrm flipH="false" flipV="false" rot="0">
            <a:off x="-1105584" y="7613218"/>
            <a:ext cx="3805182" cy="3897754"/>
          </a:xfrm>
          <a:custGeom>
            <a:avLst/>
            <a:gdLst/>
            <a:ahLst/>
            <a:cxnLst/>
            <a:rect r="r" b="b" t="t" l="l"/>
            <a:pathLst>
              <a:path h="3897754" w="3805182">
                <a:moveTo>
                  <a:pt x="0" y="0"/>
                </a:moveTo>
                <a:lnTo>
                  <a:pt x="3805182" y="0"/>
                </a:lnTo>
                <a:lnTo>
                  <a:pt x="3805182" y="3897754"/>
                </a:lnTo>
                <a:lnTo>
                  <a:pt x="0" y="3897754"/>
                </a:lnTo>
                <a:lnTo>
                  <a:pt x="0" y="0"/>
                </a:lnTo>
                <a:close/>
              </a:path>
            </a:pathLst>
          </a:custGeom>
          <a:blipFill>
            <a:blip r:embed="rId4"/>
            <a:stretch>
              <a:fillRect l="0" t="0" r="0" b="0"/>
            </a:stretch>
          </a:blipFill>
        </p:spPr>
      </p:sp>
      <p:sp>
        <p:nvSpPr>
          <p:cNvPr name="Freeform 7" id="7"/>
          <p:cNvSpPr/>
          <p:nvPr/>
        </p:nvSpPr>
        <p:spPr>
          <a:xfrm flipH="false" flipV="false" rot="10405391">
            <a:off x="15782799" y="-1244426"/>
            <a:ext cx="3510844" cy="3596255"/>
          </a:xfrm>
          <a:custGeom>
            <a:avLst/>
            <a:gdLst/>
            <a:ahLst/>
            <a:cxnLst/>
            <a:rect r="r" b="b" t="t" l="l"/>
            <a:pathLst>
              <a:path h="3596255" w="3510844">
                <a:moveTo>
                  <a:pt x="0" y="0"/>
                </a:moveTo>
                <a:lnTo>
                  <a:pt x="3510844" y="0"/>
                </a:lnTo>
                <a:lnTo>
                  <a:pt x="3510844" y="3596255"/>
                </a:lnTo>
                <a:lnTo>
                  <a:pt x="0" y="3596255"/>
                </a:lnTo>
                <a:lnTo>
                  <a:pt x="0" y="0"/>
                </a:lnTo>
                <a:close/>
              </a:path>
            </a:pathLst>
          </a:custGeom>
          <a:blipFill>
            <a:blip r:embed="rId4"/>
            <a:stretch>
              <a:fillRect l="0" t="0" r="0" b="0"/>
            </a:stretch>
          </a:blipFill>
        </p:spPr>
      </p:sp>
      <p:sp>
        <p:nvSpPr>
          <p:cNvPr name="Freeform 8" id="8"/>
          <p:cNvSpPr/>
          <p:nvPr/>
        </p:nvSpPr>
        <p:spPr>
          <a:xfrm flipH="false" flipV="false" rot="0">
            <a:off x="0" y="7613218"/>
            <a:ext cx="1633096" cy="1453456"/>
          </a:xfrm>
          <a:custGeom>
            <a:avLst/>
            <a:gdLst/>
            <a:ahLst/>
            <a:cxnLst/>
            <a:rect r="r" b="b" t="t" l="l"/>
            <a:pathLst>
              <a:path h="1453456" w="1633096">
                <a:moveTo>
                  <a:pt x="0" y="0"/>
                </a:moveTo>
                <a:lnTo>
                  <a:pt x="1633096" y="0"/>
                </a:lnTo>
                <a:lnTo>
                  <a:pt x="1633096" y="1453456"/>
                </a:lnTo>
                <a:lnTo>
                  <a:pt x="0" y="1453456"/>
                </a:lnTo>
                <a:lnTo>
                  <a:pt x="0" y="0"/>
                </a:lnTo>
                <a:close/>
              </a:path>
            </a:pathLst>
          </a:custGeom>
          <a:blipFill>
            <a:blip r:embed="rId5"/>
            <a:stretch>
              <a:fillRect l="0" t="0" r="0" b="0"/>
            </a:stretch>
          </a:blipFill>
        </p:spPr>
      </p:sp>
      <p:sp>
        <p:nvSpPr>
          <p:cNvPr name="Freeform 9" id="9"/>
          <p:cNvSpPr/>
          <p:nvPr/>
        </p:nvSpPr>
        <p:spPr>
          <a:xfrm flipH="false" flipV="false" rot="9431396">
            <a:off x="15239172" y="-462914"/>
            <a:ext cx="1650279" cy="1468749"/>
          </a:xfrm>
          <a:custGeom>
            <a:avLst/>
            <a:gdLst/>
            <a:ahLst/>
            <a:cxnLst/>
            <a:rect r="r" b="b" t="t" l="l"/>
            <a:pathLst>
              <a:path h="1468749" w="1650279">
                <a:moveTo>
                  <a:pt x="0" y="0"/>
                </a:moveTo>
                <a:lnTo>
                  <a:pt x="1650279" y="0"/>
                </a:lnTo>
                <a:lnTo>
                  <a:pt x="1650279" y="1468748"/>
                </a:lnTo>
                <a:lnTo>
                  <a:pt x="0" y="1468748"/>
                </a:lnTo>
                <a:lnTo>
                  <a:pt x="0" y="0"/>
                </a:lnTo>
                <a:close/>
              </a:path>
            </a:pathLst>
          </a:custGeom>
          <a:blipFill>
            <a:blip r:embed="rId5"/>
            <a:stretch>
              <a:fillRect l="0" t="0" r="0" b="0"/>
            </a:stretch>
          </a:blipFill>
        </p:spPr>
      </p:sp>
      <p:sp>
        <p:nvSpPr>
          <p:cNvPr name="TextBox 10" id="10"/>
          <p:cNvSpPr txBox="true"/>
          <p:nvPr/>
        </p:nvSpPr>
        <p:spPr>
          <a:xfrm rot="0">
            <a:off x="6206035" y="841188"/>
            <a:ext cx="5875930" cy="768481"/>
          </a:xfrm>
          <a:prstGeom prst="rect">
            <a:avLst/>
          </a:prstGeom>
        </p:spPr>
        <p:txBody>
          <a:bodyPr anchor="t" rtlCol="false" tIns="0" lIns="0" bIns="0" rIns="0">
            <a:spAutoFit/>
          </a:bodyPr>
          <a:lstStyle/>
          <a:p>
            <a:pPr algn="ctr">
              <a:lnSpc>
                <a:spcPts val="6383"/>
              </a:lnSpc>
            </a:pPr>
            <a:r>
              <a:rPr lang="en-US" sz="4559" b="true">
                <a:solidFill>
                  <a:srgbClr val="000000"/>
                </a:solidFill>
                <a:latin typeface="Canva Sans Bold"/>
                <a:ea typeface="Canva Sans Bold"/>
                <a:cs typeface="Canva Sans Bold"/>
                <a:sym typeface="Canva Sans Bold"/>
              </a:rPr>
              <a:t>DIGITAL PORTFOLIO </a:t>
            </a:r>
          </a:p>
        </p:txBody>
      </p:sp>
      <p:sp>
        <p:nvSpPr>
          <p:cNvPr name="TextBox 11" id="11"/>
          <p:cNvSpPr txBox="true"/>
          <p:nvPr/>
        </p:nvSpPr>
        <p:spPr>
          <a:xfrm rot="0">
            <a:off x="1961411" y="4519684"/>
            <a:ext cx="14370108" cy="4206800"/>
          </a:xfrm>
          <a:prstGeom prst="rect">
            <a:avLst/>
          </a:prstGeom>
        </p:spPr>
        <p:txBody>
          <a:bodyPr anchor="t" rtlCol="false" tIns="0" lIns="0" bIns="0" rIns="0">
            <a:spAutoFit/>
          </a:bodyPr>
          <a:lstStyle/>
          <a:p>
            <a:pPr algn="l">
              <a:lnSpc>
                <a:spcPts val="3726"/>
              </a:lnSpc>
            </a:pPr>
            <a:r>
              <a:rPr lang="en-US" sz="2661" b="true">
                <a:solidFill>
                  <a:srgbClr val="000000"/>
                </a:solidFill>
                <a:latin typeface="Canva Sans Bold"/>
                <a:ea typeface="Canva Sans Bold"/>
                <a:cs typeface="Canva Sans Bold"/>
                <a:sym typeface="Canva Sans Bold"/>
              </a:rPr>
              <a:t>NAME                              :DHANUSHMATHI.B</a:t>
            </a:r>
          </a:p>
          <a:p>
            <a:pPr algn="l">
              <a:lnSpc>
                <a:spcPts val="3726"/>
              </a:lnSpc>
            </a:pPr>
            <a:r>
              <a:rPr lang="en-US" sz="2661" b="true">
                <a:solidFill>
                  <a:srgbClr val="000000"/>
                </a:solidFill>
                <a:latin typeface="Canva Sans Bold"/>
                <a:ea typeface="Canva Sans Bold"/>
                <a:cs typeface="Canva Sans Bold"/>
                <a:sym typeface="Canva Sans Bold"/>
              </a:rPr>
              <a:t>REGISTER NUMBER  :2422K0244</a:t>
            </a:r>
          </a:p>
          <a:p>
            <a:pPr algn="l">
              <a:lnSpc>
                <a:spcPts val="3726"/>
              </a:lnSpc>
            </a:pPr>
            <a:r>
              <a:rPr lang="en-US" sz="2661" b="true">
                <a:solidFill>
                  <a:srgbClr val="000000"/>
                </a:solidFill>
                <a:latin typeface="Canva Sans Bold"/>
                <a:ea typeface="Canva Sans Bold"/>
                <a:cs typeface="Canva Sans Bold"/>
                <a:sym typeface="Canva Sans Bold"/>
              </a:rPr>
              <a:t>N</a:t>
            </a:r>
            <a:r>
              <a:rPr lang="en-US" sz="2661" b="true">
                <a:solidFill>
                  <a:srgbClr val="000000"/>
                </a:solidFill>
                <a:latin typeface="Canva Sans Bold"/>
                <a:ea typeface="Canva Sans Bold"/>
                <a:cs typeface="Canva Sans Bold"/>
                <a:sym typeface="Canva Sans Bold"/>
              </a:rPr>
              <a:t>M ID                             :asbru172422k0244</a:t>
            </a:r>
          </a:p>
          <a:p>
            <a:pPr algn="l">
              <a:lnSpc>
                <a:spcPts val="3726"/>
              </a:lnSpc>
            </a:pPr>
            <a:r>
              <a:rPr lang="en-US" sz="2661" b="true">
                <a:solidFill>
                  <a:srgbClr val="000000"/>
                </a:solidFill>
                <a:latin typeface="Canva Sans Bold"/>
                <a:ea typeface="Canva Sans Bold"/>
                <a:cs typeface="Canva Sans Bold"/>
                <a:sym typeface="Canva Sans Bold"/>
              </a:rPr>
              <a:t>DEPARTMENT             :BSC(CS)</a:t>
            </a:r>
          </a:p>
          <a:p>
            <a:pPr algn="l">
              <a:lnSpc>
                <a:spcPts val="3726"/>
              </a:lnSpc>
            </a:pPr>
            <a:r>
              <a:rPr lang="en-US" sz="2661" b="true">
                <a:solidFill>
                  <a:srgbClr val="000000"/>
                </a:solidFill>
                <a:latin typeface="Canva Sans Bold"/>
                <a:ea typeface="Canva Sans Bold"/>
                <a:cs typeface="Canva Sans Bold"/>
                <a:sym typeface="Canva Sans Bold"/>
              </a:rPr>
              <a:t>COLLEGE                      :SRI VASAVI COLLEGE SELF FINANCE WING</a:t>
            </a:r>
          </a:p>
          <a:p>
            <a:pPr algn="l">
              <a:lnSpc>
                <a:spcPts val="3726"/>
              </a:lnSpc>
            </a:pPr>
            <a:r>
              <a:rPr lang="en-US" sz="2661" b="true">
                <a:solidFill>
                  <a:srgbClr val="000000"/>
                </a:solidFill>
                <a:latin typeface="Canva Sans Bold"/>
                <a:ea typeface="Canva Sans Bold"/>
                <a:cs typeface="Canva Sans Bold"/>
                <a:sym typeface="Canva Sans Bold"/>
              </a:rPr>
              <a:t>                                           BHARATHIAR UNIVERSITY </a:t>
            </a:r>
          </a:p>
          <a:p>
            <a:pPr algn="l">
              <a:lnSpc>
                <a:spcPts val="3726"/>
              </a:lnSpc>
            </a:pPr>
            <a:r>
              <a:rPr lang="en-US" sz="2661">
                <a:solidFill>
                  <a:srgbClr val="000000"/>
                </a:solidFill>
                <a:latin typeface="Canva Sans"/>
                <a:ea typeface="Canva Sans"/>
                <a:cs typeface="Canva Sans"/>
                <a:sym typeface="Canva Sans"/>
              </a:rPr>
              <a:t>                                           </a:t>
            </a:r>
          </a:p>
          <a:p>
            <a:pPr algn="l">
              <a:lnSpc>
                <a:spcPts val="3726"/>
              </a:lnSpc>
            </a:pPr>
          </a:p>
          <a:p>
            <a:pPr algn="l">
              <a:lnSpc>
                <a:spcPts val="3726"/>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D3EDCD"/>
        </a:solidFill>
      </p:bgPr>
    </p:bg>
    <p:spTree>
      <p:nvGrpSpPr>
        <p:cNvPr id="1" name=""/>
        <p:cNvGrpSpPr/>
        <p:nvPr/>
      </p:nvGrpSpPr>
      <p:grpSpPr>
        <a:xfrm>
          <a:off x="0" y="0"/>
          <a:ext cx="0" cy="0"/>
          <a:chOff x="0" y="0"/>
          <a:chExt cx="0" cy="0"/>
        </a:xfrm>
      </p:grpSpPr>
      <p:sp>
        <p:nvSpPr>
          <p:cNvPr name="Freeform 2" id="2"/>
          <p:cNvSpPr/>
          <p:nvPr/>
        </p:nvSpPr>
        <p:spPr>
          <a:xfrm flipH="true" flipV="false" rot="0">
            <a:off x="10350739" y="-2904263"/>
            <a:ext cx="10922590" cy="10512993"/>
          </a:xfrm>
          <a:custGeom>
            <a:avLst/>
            <a:gdLst/>
            <a:ahLst/>
            <a:cxnLst/>
            <a:rect r="r" b="b" t="t" l="l"/>
            <a:pathLst>
              <a:path h="10512993" w="10922590">
                <a:moveTo>
                  <a:pt x="10922590" y="0"/>
                </a:moveTo>
                <a:lnTo>
                  <a:pt x="0" y="0"/>
                </a:lnTo>
                <a:lnTo>
                  <a:pt x="0" y="10512993"/>
                </a:lnTo>
                <a:lnTo>
                  <a:pt x="10922590" y="10512993"/>
                </a:lnTo>
                <a:lnTo>
                  <a:pt x="10922590" y="0"/>
                </a:lnTo>
                <a:close/>
              </a:path>
            </a:pathLst>
          </a:custGeom>
          <a:blipFill>
            <a:blip r:embed="rId2">
              <a:alphaModFix amt="65999"/>
            </a:blip>
            <a:stretch>
              <a:fillRect l="0" t="0" r="0" b="0"/>
            </a:stretch>
          </a:blipFill>
        </p:spPr>
      </p:sp>
      <p:sp>
        <p:nvSpPr>
          <p:cNvPr name="Freeform 3" id="3"/>
          <p:cNvSpPr/>
          <p:nvPr/>
        </p:nvSpPr>
        <p:spPr>
          <a:xfrm flipH="false" flipV="false" rot="0">
            <a:off x="-4062452" y="1207035"/>
            <a:ext cx="10922590" cy="10512993"/>
          </a:xfrm>
          <a:custGeom>
            <a:avLst/>
            <a:gdLst/>
            <a:ahLst/>
            <a:cxnLst/>
            <a:rect r="r" b="b" t="t" l="l"/>
            <a:pathLst>
              <a:path h="10512993" w="10922590">
                <a:moveTo>
                  <a:pt x="0" y="0"/>
                </a:moveTo>
                <a:lnTo>
                  <a:pt x="10922590" y="0"/>
                </a:lnTo>
                <a:lnTo>
                  <a:pt x="10922590" y="10512993"/>
                </a:lnTo>
                <a:lnTo>
                  <a:pt x="0" y="10512993"/>
                </a:lnTo>
                <a:lnTo>
                  <a:pt x="0" y="0"/>
                </a:lnTo>
                <a:close/>
              </a:path>
            </a:pathLst>
          </a:custGeom>
          <a:blipFill>
            <a:blip r:embed="rId2">
              <a:alphaModFix amt="65999"/>
            </a:blip>
            <a:stretch>
              <a:fillRect l="0" t="0" r="0" b="0"/>
            </a:stretch>
          </a:blipFill>
        </p:spPr>
      </p:sp>
      <p:sp>
        <p:nvSpPr>
          <p:cNvPr name="Freeform 4" id="4"/>
          <p:cNvSpPr/>
          <p:nvPr/>
        </p:nvSpPr>
        <p:spPr>
          <a:xfrm flipH="false" flipV="false" rot="3534385">
            <a:off x="14254213" y="5919379"/>
            <a:ext cx="3765356" cy="6478031"/>
          </a:xfrm>
          <a:custGeom>
            <a:avLst/>
            <a:gdLst/>
            <a:ahLst/>
            <a:cxnLst/>
            <a:rect r="r" b="b" t="t" l="l"/>
            <a:pathLst>
              <a:path h="6478031" w="3765356">
                <a:moveTo>
                  <a:pt x="0" y="0"/>
                </a:moveTo>
                <a:lnTo>
                  <a:pt x="3765355" y="0"/>
                </a:lnTo>
                <a:lnTo>
                  <a:pt x="3765355" y="6478031"/>
                </a:lnTo>
                <a:lnTo>
                  <a:pt x="0" y="6478031"/>
                </a:lnTo>
                <a:lnTo>
                  <a:pt x="0" y="0"/>
                </a:lnTo>
                <a:close/>
              </a:path>
            </a:pathLst>
          </a:custGeom>
          <a:blipFill>
            <a:blip r:embed="rId3"/>
            <a:stretch>
              <a:fillRect l="0" t="0" r="0" b="0"/>
            </a:stretch>
          </a:blipFill>
        </p:spPr>
      </p:sp>
      <p:sp>
        <p:nvSpPr>
          <p:cNvPr name="Freeform 5" id="5"/>
          <p:cNvSpPr/>
          <p:nvPr/>
        </p:nvSpPr>
        <p:spPr>
          <a:xfrm flipH="false" flipV="false" rot="-6670062">
            <a:off x="841593" y="-2692470"/>
            <a:ext cx="4033731" cy="6939752"/>
          </a:xfrm>
          <a:custGeom>
            <a:avLst/>
            <a:gdLst/>
            <a:ahLst/>
            <a:cxnLst/>
            <a:rect r="r" b="b" t="t" l="l"/>
            <a:pathLst>
              <a:path h="6939752" w="4033731">
                <a:moveTo>
                  <a:pt x="0" y="0"/>
                </a:moveTo>
                <a:lnTo>
                  <a:pt x="4033731" y="0"/>
                </a:lnTo>
                <a:lnTo>
                  <a:pt x="4033731" y="6939753"/>
                </a:lnTo>
                <a:lnTo>
                  <a:pt x="0" y="6939753"/>
                </a:lnTo>
                <a:lnTo>
                  <a:pt x="0" y="0"/>
                </a:lnTo>
                <a:close/>
              </a:path>
            </a:pathLst>
          </a:custGeom>
          <a:blipFill>
            <a:blip r:embed="rId3"/>
            <a:stretch>
              <a:fillRect l="0" t="0" r="0" b="0"/>
            </a:stretch>
          </a:blipFill>
        </p:spPr>
      </p:sp>
      <p:sp>
        <p:nvSpPr>
          <p:cNvPr name="Freeform 6" id="6"/>
          <p:cNvSpPr/>
          <p:nvPr/>
        </p:nvSpPr>
        <p:spPr>
          <a:xfrm flipH="false" flipV="false" rot="0">
            <a:off x="-1105584" y="7879917"/>
            <a:ext cx="3347084" cy="3428511"/>
          </a:xfrm>
          <a:custGeom>
            <a:avLst/>
            <a:gdLst/>
            <a:ahLst/>
            <a:cxnLst/>
            <a:rect r="r" b="b" t="t" l="l"/>
            <a:pathLst>
              <a:path h="3428511" w="3347084">
                <a:moveTo>
                  <a:pt x="0" y="0"/>
                </a:moveTo>
                <a:lnTo>
                  <a:pt x="3347083" y="0"/>
                </a:lnTo>
                <a:lnTo>
                  <a:pt x="3347083" y="3428511"/>
                </a:lnTo>
                <a:lnTo>
                  <a:pt x="0" y="3428511"/>
                </a:lnTo>
                <a:lnTo>
                  <a:pt x="0" y="0"/>
                </a:lnTo>
                <a:close/>
              </a:path>
            </a:pathLst>
          </a:custGeom>
          <a:blipFill>
            <a:blip r:embed="rId4"/>
            <a:stretch>
              <a:fillRect l="0" t="0" r="0" b="0"/>
            </a:stretch>
          </a:blipFill>
        </p:spPr>
      </p:sp>
      <p:sp>
        <p:nvSpPr>
          <p:cNvPr name="Freeform 7" id="7"/>
          <p:cNvSpPr/>
          <p:nvPr/>
        </p:nvSpPr>
        <p:spPr>
          <a:xfrm flipH="false" flipV="false" rot="10405391">
            <a:off x="16275647" y="-1053841"/>
            <a:ext cx="3158964" cy="3235815"/>
          </a:xfrm>
          <a:custGeom>
            <a:avLst/>
            <a:gdLst/>
            <a:ahLst/>
            <a:cxnLst/>
            <a:rect r="r" b="b" t="t" l="l"/>
            <a:pathLst>
              <a:path h="3235815" w="3158964">
                <a:moveTo>
                  <a:pt x="0" y="0"/>
                </a:moveTo>
                <a:lnTo>
                  <a:pt x="3158964" y="0"/>
                </a:lnTo>
                <a:lnTo>
                  <a:pt x="3158964" y="3235815"/>
                </a:lnTo>
                <a:lnTo>
                  <a:pt x="0" y="3235815"/>
                </a:lnTo>
                <a:lnTo>
                  <a:pt x="0" y="0"/>
                </a:lnTo>
                <a:close/>
              </a:path>
            </a:pathLst>
          </a:custGeom>
          <a:blipFill>
            <a:blip r:embed="rId4"/>
            <a:stretch>
              <a:fillRect l="0" t="0" r="0" b="0"/>
            </a:stretch>
          </a:blipFill>
        </p:spPr>
      </p:sp>
      <p:sp>
        <p:nvSpPr>
          <p:cNvPr name="Freeform 8" id="8"/>
          <p:cNvSpPr/>
          <p:nvPr/>
        </p:nvSpPr>
        <p:spPr>
          <a:xfrm flipH="false" flipV="false" rot="0">
            <a:off x="-133099" y="7879917"/>
            <a:ext cx="1436491" cy="1278477"/>
          </a:xfrm>
          <a:custGeom>
            <a:avLst/>
            <a:gdLst/>
            <a:ahLst/>
            <a:cxnLst/>
            <a:rect r="r" b="b" t="t" l="l"/>
            <a:pathLst>
              <a:path h="1278477" w="1436491">
                <a:moveTo>
                  <a:pt x="0" y="0"/>
                </a:moveTo>
                <a:lnTo>
                  <a:pt x="1436491" y="0"/>
                </a:lnTo>
                <a:lnTo>
                  <a:pt x="1436491" y="1278477"/>
                </a:lnTo>
                <a:lnTo>
                  <a:pt x="0" y="1278477"/>
                </a:lnTo>
                <a:lnTo>
                  <a:pt x="0" y="0"/>
                </a:lnTo>
                <a:close/>
              </a:path>
            </a:pathLst>
          </a:custGeom>
          <a:blipFill>
            <a:blip r:embed="rId5"/>
            <a:stretch>
              <a:fillRect l="0" t="0" r="0" b="0"/>
            </a:stretch>
          </a:blipFill>
        </p:spPr>
      </p:sp>
      <p:sp>
        <p:nvSpPr>
          <p:cNvPr name="Freeform 9" id="9"/>
          <p:cNvSpPr/>
          <p:nvPr/>
        </p:nvSpPr>
        <p:spPr>
          <a:xfrm flipH="false" flipV="false" rot="9431396">
            <a:off x="15786506" y="-350658"/>
            <a:ext cx="1484878" cy="1321541"/>
          </a:xfrm>
          <a:custGeom>
            <a:avLst/>
            <a:gdLst/>
            <a:ahLst/>
            <a:cxnLst/>
            <a:rect r="r" b="b" t="t" l="l"/>
            <a:pathLst>
              <a:path h="1321541" w="1484878">
                <a:moveTo>
                  <a:pt x="0" y="0"/>
                </a:moveTo>
                <a:lnTo>
                  <a:pt x="1484878" y="0"/>
                </a:lnTo>
                <a:lnTo>
                  <a:pt x="1484878" y="1321542"/>
                </a:lnTo>
                <a:lnTo>
                  <a:pt x="0" y="1321542"/>
                </a:lnTo>
                <a:lnTo>
                  <a:pt x="0" y="0"/>
                </a:lnTo>
                <a:close/>
              </a:path>
            </a:pathLst>
          </a:custGeom>
          <a:blipFill>
            <a:blip r:embed="rId5"/>
            <a:stretch>
              <a:fillRect l="0" t="0" r="0" b="0"/>
            </a:stretch>
          </a:blipFill>
        </p:spPr>
      </p:sp>
      <p:sp>
        <p:nvSpPr>
          <p:cNvPr name="Freeform 10" id="10"/>
          <p:cNvSpPr/>
          <p:nvPr/>
        </p:nvSpPr>
        <p:spPr>
          <a:xfrm flipH="false" flipV="false" rot="0">
            <a:off x="0" y="5448369"/>
            <a:ext cx="3498017" cy="4863096"/>
          </a:xfrm>
          <a:custGeom>
            <a:avLst/>
            <a:gdLst/>
            <a:ahLst/>
            <a:cxnLst/>
            <a:rect r="r" b="b" t="t" l="l"/>
            <a:pathLst>
              <a:path h="4863096" w="3498017">
                <a:moveTo>
                  <a:pt x="0" y="0"/>
                </a:moveTo>
                <a:lnTo>
                  <a:pt x="3498017" y="0"/>
                </a:lnTo>
                <a:lnTo>
                  <a:pt x="3498017" y="4863096"/>
                </a:lnTo>
                <a:lnTo>
                  <a:pt x="0" y="4863096"/>
                </a:lnTo>
                <a:lnTo>
                  <a:pt x="0" y="0"/>
                </a:lnTo>
                <a:close/>
              </a:path>
            </a:pathLst>
          </a:custGeom>
          <a:blipFill>
            <a:blip r:embed="rId6"/>
            <a:stretch>
              <a:fillRect l="0" t="0" r="0" b="0"/>
            </a:stretch>
          </a:blipFill>
        </p:spPr>
      </p:sp>
      <p:sp>
        <p:nvSpPr>
          <p:cNvPr name="Freeform 11" id="11"/>
          <p:cNvSpPr/>
          <p:nvPr/>
        </p:nvSpPr>
        <p:spPr>
          <a:xfrm flipH="false" flipV="false" rot="0">
            <a:off x="7000579" y="2742955"/>
            <a:ext cx="4286842" cy="6851217"/>
          </a:xfrm>
          <a:custGeom>
            <a:avLst/>
            <a:gdLst/>
            <a:ahLst/>
            <a:cxnLst/>
            <a:rect r="r" b="b" t="t" l="l"/>
            <a:pathLst>
              <a:path h="6851217" w="4286842">
                <a:moveTo>
                  <a:pt x="0" y="0"/>
                </a:moveTo>
                <a:lnTo>
                  <a:pt x="4286842" y="0"/>
                </a:lnTo>
                <a:lnTo>
                  <a:pt x="4286842" y="6851218"/>
                </a:lnTo>
                <a:lnTo>
                  <a:pt x="0" y="6851218"/>
                </a:lnTo>
                <a:lnTo>
                  <a:pt x="0" y="0"/>
                </a:lnTo>
                <a:close/>
              </a:path>
            </a:pathLst>
          </a:custGeom>
          <a:blipFill>
            <a:blip r:embed="rId7"/>
            <a:stretch>
              <a:fillRect l="0" t="-19258" r="0" b="-20250"/>
            </a:stretch>
          </a:blipFill>
        </p:spPr>
      </p:sp>
      <p:sp>
        <p:nvSpPr>
          <p:cNvPr name="TextBox 12" id="12"/>
          <p:cNvSpPr txBox="true"/>
          <p:nvPr/>
        </p:nvSpPr>
        <p:spPr>
          <a:xfrm rot="0">
            <a:off x="4793711" y="1039022"/>
            <a:ext cx="9358424" cy="877530"/>
          </a:xfrm>
          <a:prstGeom prst="rect">
            <a:avLst/>
          </a:prstGeom>
        </p:spPr>
        <p:txBody>
          <a:bodyPr anchor="t" rtlCol="false" tIns="0" lIns="0" bIns="0" rIns="0">
            <a:spAutoFit/>
          </a:bodyPr>
          <a:lstStyle/>
          <a:p>
            <a:pPr algn="ctr">
              <a:lnSpc>
                <a:spcPts val="7104"/>
              </a:lnSpc>
            </a:pPr>
            <a:r>
              <a:rPr lang="en-US" sz="5074" b="true">
                <a:solidFill>
                  <a:srgbClr val="000000"/>
                </a:solidFill>
                <a:latin typeface="Canva Sans Bold"/>
                <a:ea typeface="Canva Sans Bold"/>
                <a:cs typeface="Canva Sans Bold"/>
                <a:sym typeface="Canva Sans Bold"/>
              </a:rPr>
              <a:t>RESULTS AND SCREENSHOTS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D3EDCD"/>
        </a:solidFill>
      </p:bgPr>
    </p:bg>
    <p:spTree>
      <p:nvGrpSpPr>
        <p:cNvPr id="1" name=""/>
        <p:cNvGrpSpPr/>
        <p:nvPr/>
      </p:nvGrpSpPr>
      <p:grpSpPr>
        <a:xfrm>
          <a:off x="0" y="0"/>
          <a:ext cx="0" cy="0"/>
          <a:chOff x="0" y="0"/>
          <a:chExt cx="0" cy="0"/>
        </a:xfrm>
      </p:grpSpPr>
      <p:sp>
        <p:nvSpPr>
          <p:cNvPr name="Freeform 2" id="2"/>
          <p:cNvSpPr/>
          <p:nvPr/>
        </p:nvSpPr>
        <p:spPr>
          <a:xfrm flipH="true" flipV="false" rot="0">
            <a:off x="7365410" y="-1786509"/>
            <a:ext cx="10922590" cy="10512993"/>
          </a:xfrm>
          <a:custGeom>
            <a:avLst/>
            <a:gdLst/>
            <a:ahLst/>
            <a:cxnLst/>
            <a:rect r="r" b="b" t="t" l="l"/>
            <a:pathLst>
              <a:path h="10512993" w="10922590">
                <a:moveTo>
                  <a:pt x="10922590" y="0"/>
                </a:moveTo>
                <a:lnTo>
                  <a:pt x="0" y="0"/>
                </a:lnTo>
                <a:lnTo>
                  <a:pt x="0" y="10512993"/>
                </a:lnTo>
                <a:lnTo>
                  <a:pt x="10922590" y="10512993"/>
                </a:lnTo>
                <a:lnTo>
                  <a:pt x="10922590" y="0"/>
                </a:lnTo>
                <a:close/>
              </a:path>
            </a:pathLst>
          </a:custGeom>
          <a:blipFill>
            <a:blip r:embed="rId2">
              <a:alphaModFix amt="65999"/>
            </a:blip>
            <a:stretch>
              <a:fillRect l="0" t="0" r="0" b="0"/>
            </a:stretch>
          </a:blipFill>
        </p:spPr>
      </p:sp>
      <p:sp>
        <p:nvSpPr>
          <p:cNvPr name="Freeform 3" id="3"/>
          <p:cNvSpPr/>
          <p:nvPr/>
        </p:nvSpPr>
        <p:spPr>
          <a:xfrm flipH="false" flipV="false" rot="0">
            <a:off x="-522500" y="1020134"/>
            <a:ext cx="10922590" cy="10512993"/>
          </a:xfrm>
          <a:custGeom>
            <a:avLst/>
            <a:gdLst/>
            <a:ahLst/>
            <a:cxnLst/>
            <a:rect r="r" b="b" t="t" l="l"/>
            <a:pathLst>
              <a:path h="10512993" w="10922590">
                <a:moveTo>
                  <a:pt x="0" y="0"/>
                </a:moveTo>
                <a:lnTo>
                  <a:pt x="10922590" y="0"/>
                </a:lnTo>
                <a:lnTo>
                  <a:pt x="10922590" y="10512992"/>
                </a:lnTo>
                <a:lnTo>
                  <a:pt x="0" y="10512992"/>
                </a:lnTo>
                <a:lnTo>
                  <a:pt x="0" y="0"/>
                </a:lnTo>
                <a:close/>
              </a:path>
            </a:pathLst>
          </a:custGeom>
          <a:blipFill>
            <a:blip r:embed="rId2">
              <a:alphaModFix amt="65999"/>
            </a:blip>
            <a:stretch>
              <a:fillRect l="0" t="0" r="0" b="0"/>
            </a:stretch>
          </a:blipFill>
        </p:spPr>
      </p:sp>
      <p:sp>
        <p:nvSpPr>
          <p:cNvPr name="Freeform 4" id="4"/>
          <p:cNvSpPr/>
          <p:nvPr/>
        </p:nvSpPr>
        <p:spPr>
          <a:xfrm flipH="false" flipV="false" rot="1357305">
            <a:off x="13656899" y="2805350"/>
            <a:ext cx="5349240" cy="9202994"/>
          </a:xfrm>
          <a:custGeom>
            <a:avLst/>
            <a:gdLst/>
            <a:ahLst/>
            <a:cxnLst/>
            <a:rect r="r" b="b" t="t" l="l"/>
            <a:pathLst>
              <a:path h="9202994" w="5349240">
                <a:moveTo>
                  <a:pt x="0" y="0"/>
                </a:moveTo>
                <a:lnTo>
                  <a:pt x="5349240" y="0"/>
                </a:lnTo>
                <a:lnTo>
                  <a:pt x="5349240" y="9202994"/>
                </a:lnTo>
                <a:lnTo>
                  <a:pt x="0" y="9202994"/>
                </a:lnTo>
                <a:lnTo>
                  <a:pt x="0" y="0"/>
                </a:lnTo>
                <a:close/>
              </a:path>
            </a:pathLst>
          </a:custGeom>
          <a:blipFill>
            <a:blip r:embed="rId3"/>
            <a:stretch>
              <a:fillRect l="0" t="0" r="0" b="0"/>
            </a:stretch>
          </a:blipFill>
        </p:spPr>
      </p:sp>
      <p:sp>
        <p:nvSpPr>
          <p:cNvPr name="Freeform 5" id="5"/>
          <p:cNvSpPr/>
          <p:nvPr/>
        </p:nvSpPr>
        <p:spPr>
          <a:xfrm flipH="false" flipV="false" rot="-7937775">
            <a:off x="-226608" y="-2470908"/>
            <a:ext cx="5349240" cy="9202994"/>
          </a:xfrm>
          <a:custGeom>
            <a:avLst/>
            <a:gdLst/>
            <a:ahLst/>
            <a:cxnLst/>
            <a:rect r="r" b="b" t="t" l="l"/>
            <a:pathLst>
              <a:path h="9202994" w="5349240">
                <a:moveTo>
                  <a:pt x="0" y="0"/>
                </a:moveTo>
                <a:lnTo>
                  <a:pt x="5349240" y="0"/>
                </a:lnTo>
                <a:lnTo>
                  <a:pt x="5349240" y="9202993"/>
                </a:lnTo>
                <a:lnTo>
                  <a:pt x="0" y="9202993"/>
                </a:lnTo>
                <a:lnTo>
                  <a:pt x="0" y="0"/>
                </a:lnTo>
                <a:close/>
              </a:path>
            </a:pathLst>
          </a:custGeom>
          <a:blipFill>
            <a:blip r:embed="rId3"/>
            <a:stretch>
              <a:fillRect l="0" t="0" r="0" b="0"/>
            </a:stretch>
          </a:blipFill>
        </p:spPr>
      </p:sp>
      <p:sp>
        <p:nvSpPr>
          <p:cNvPr name="Freeform 6" id="6"/>
          <p:cNvSpPr/>
          <p:nvPr/>
        </p:nvSpPr>
        <p:spPr>
          <a:xfrm flipH="false" flipV="false" rot="0">
            <a:off x="-1105584" y="7613218"/>
            <a:ext cx="3805182" cy="3897754"/>
          </a:xfrm>
          <a:custGeom>
            <a:avLst/>
            <a:gdLst/>
            <a:ahLst/>
            <a:cxnLst/>
            <a:rect r="r" b="b" t="t" l="l"/>
            <a:pathLst>
              <a:path h="3897754" w="3805182">
                <a:moveTo>
                  <a:pt x="0" y="0"/>
                </a:moveTo>
                <a:lnTo>
                  <a:pt x="3805182" y="0"/>
                </a:lnTo>
                <a:lnTo>
                  <a:pt x="3805182" y="3897754"/>
                </a:lnTo>
                <a:lnTo>
                  <a:pt x="0" y="3897754"/>
                </a:lnTo>
                <a:lnTo>
                  <a:pt x="0" y="0"/>
                </a:lnTo>
                <a:close/>
              </a:path>
            </a:pathLst>
          </a:custGeom>
          <a:blipFill>
            <a:blip r:embed="rId4"/>
            <a:stretch>
              <a:fillRect l="0" t="0" r="0" b="0"/>
            </a:stretch>
          </a:blipFill>
        </p:spPr>
      </p:sp>
      <p:sp>
        <p:nvSpPr>
          <p:cNvPr name="Freeform 7" id="7"/>
          <p:cNvSpPr/>
          <p:nvPr/>
        </p:nvSpPr>
        <p:spPr>
          <a:xfrm flipH="false" flipV="false" rot="10405391">
            <a:off x="15782799" y="-1244426"/>
            <a:ext cx="3510844" cy="3596255"/>
          </a:xfrm>
          <a:custGeom>
            <a:avLst/>
            <a:gdLst/>
            <a:ahLst/>
            <a:cxnLst/>
            <a:rect r="r" b="b" t="t" l="l"/>
            <a:pathLst>
              <a:path h="3596255" w="3510844">
                <a:moveTo>
                  <a:pt x="0" y="0"/>
                </a:moveTo>
                <a:lnTo>
                  <a:pt x="3510844" y="0"/>
                </a:lnTo>
                <a:lnTo>
                  <a:pt x="3510844" y="3596255"/>
                </a:lnTo>
                <a:lnTo>
                  <a:pt x="0" y="3596255"/>
                </a:lnTo>
                <a:lnTo>
                  <a:pt x="0" y="0"/>
                </a:lnTo>
                <a:close/>
              </a:path>
            </a:pathLst>
          </a:custGeom>
          <a:blipFill>
            <a:blip r:embed="rId4"/>
            <a:stretch>
              <a:fillRect l="0" t="0" r="0" b="0"/>
            </a:stretch>
          </a:blipFill>
        </p:spPr>
      </p:sp>
      <p:sp>
        <p:nvSpPr>
          <p:cNvPr name="Freeform 8" id="8"/>
          <p:cNvSpPr/>
          <p:nvPr/>
        </p:nvSpPr>
        <p:spPr>
          <a:xfrm flipH="false" flipV="false" rot="0">
            <a:off x="0" y="7613218"/>
            <a:ext cx="1633096" cy="1453456"/>
          </a:xfrm>
          <a:custGeom>
            <a:avLst/>
            <a:gdLst/>
            <a:ahLst/>
            <a:cxnLst/>
            <a:rect r="r" b="b" t="t" l="l"/>
            <a:pathLst>
              <a:path h="1453456" w="1633096">
                <a:moveTo>
                  <a:pt x="0" y="0"/>
                </a:moveTo>
                <a:lnTo>
                  <a:pt x="1633096" y="0"/>
                </a:lnTo>
                <a:lnTo>
                  <a:pt x="1633096" y="1453456"/>
                </a:lnTo>
                <a:lnTo>
                  <a:pt x="0" y="1453456"/>
                </a:lnTo>
                <a:lnTo>
                  <a:pt x="0" y="0"/>
                </a:lnTo>
                <a:close/>
              </a:path>
            </a:pathLst>
          </a:custGeom>
          <a:blipFill>
            <a:blip r:embed="rId5"/>
            <a:stretch>
              <a:fillRect l="0" t="0" r="0" b="0"/>
            </a:stretch>
          </a:blipFill>
        </p:spPr>
      </p:sp>
      <p:sp>
        <p:nvSpPr>
          <p:cNvPr name="Freeform 9" id="9"/>
          <p:cNvSpPr/>
          <p:nvPr/>
        </p:nvSpPr>
        <p:spPr>
          <a:xfrm flipH="false" flipV="false" rot="9431396">
            <a:off x="15239172" y="-462914"/>
            <a:ext cx="1650279" cy="1468749"/>
          </a:xfrm>
          <a:custGeom>
            <a:avLst/>
            <a:gdLst/>
            <a:ahLst/>
            <a:cxnLst/>
            <a:rect r="r" b="b" t="t" l="l"/>
            <a:pathLst>
              <a:path h="1468749" w="1650279">
                <a:moveTo>
                  <a:pt x="0" y="0"/>
                </a:moveTo>
                <a:lnTo>
                  <a:pt x="1650279" y="0"/>
                </a:lnTo>
                <a:lnTo>
                  <a:pt x="1650279" y="1468748"/>
                </a:lnTo>
                <a:lnTo>
                  <a:pt x="0" y="1468748"/>
                </a:lnTo>
                <a:lnTo>
                  <a:pt x="0" y="0"/>
                </a:lnTo>
                <a:close/>
              </a:path>
            </a:pathLst>
          </a:custGeom>
          <a:blipFill>
            <a:blip r:embed="rId5"/>
            <a:stretch>
              <a:fillRect l="0" t="0" r="0" b="0"/>
            </a:stretch>
          </a:blipFill>
        </p:spPr>
      </p:sp>
      <p:sp>
        <p:nvSpPr>
          <p:cNvPr name="TextBox 10" id="10"/>
          <p:cNvSpPr txBox="true"/>
          <p:nvPr/>
        </p:nvSpPr>
        <p:spPr>
          <a:xfrm rot="0">
            <a:off x="6304346" y="933450"/>
            <a:ext cx="4473262" cy="887107"/>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CONCLUSION</a:t>
            </a:r>
          </a:p>
        </p:txBody>
      </p:sp>
      <p:sp>
        <p:nvSpPr>
          <p:cNvPr name="TextBox 11" id="11"/>
          <p:cNvSpPr txBox="true"/>
          <p:nvPr/>
        </p:nvSpPr>
        <p:spPr>
          <a:xfrm rot="0">
            <a:off x="2922258" y="3059735"/>
            <a:ext cx="12443484" cy="5006112"/>
          </a:xfrm>
          <a:prstGeom prst="rect">
            <a:avLst/>
          </a:prstGeom>
        </p:spPr>
        <p:txBody>
          <a:bodyPr anchor="t" rtlCol="false" tIns="0" lIns="0" bIns="0" rIns="0">
            <a:spAutoFit/>
          </a:bodyPr>
          <a:lstStyle/>
          <a:p>
            <a:pPr algn="ctr">
              <a:lnSpc>
                <a:spcPts val="4953"/>
              </a:lnSpc>
            </a:pPr>
            <a:r>
              <a:rPr lang="en-US" sz="3538" b="true">
                <a:solidFill>
                  <a:srgbClr val="000000"/>
                </a:solidFill>
                <a:latin typeface="Canva Sans Bold"/>
                <a:ea typeface="Canva Sans Bold"/>
                <a:cs typeface="Canva Sans Bold"/>
                <a:sym typeface="Canva Sans Bold"/>
              </a:rPr>
              <a:t>In conclusion, the biodata website provides a simple and effective platform to present personal, educational, and professional details in a well-organized manner. It eliminates the limitations of traditional paper resumes and makes information easily accessible anywhere, anytime. By showcasing skills, achievements, and contact details digitally, the website not only improves self?presentation but also creates a professional 11</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3EDCD"/>
        </a:solidFill>
      </p:bgPr>
    </p:bg>
    <p:spTree>
      <p:nvGrpSpPr>
        <p:cNvPr id="1" name=""/>
        <p:cNvGrpSpPr/>
        <p:nvPr/>
      </p:nvGrpSpPr>
      <p:grpSpPr>
        <a:xfrm>
          <a:off x="0" y="0"/>
          <a:ext cx="0" cy="0"/>
          <a:chOff x="0" y="0"/>
          <a:chExt cx="0" cy="0"/>
        </a:xfrm>
      </p:grpSpPr>
      <p:sp>
        <p:nvSpPr>
          <p:cNvPr name="Freeform 2" id="2"/>
          <p:cNvSpPr/>
          <p:nvPr/>
        </p:nvSpPr>
        <p:spPr>
          <a:xfrm flipH="true" flipV="false" rot="0">
            <a:off x="10350739" y="-2904263"/>
            <a:ext cx="10922590" cy="10512993"/>
          </a:xfrm>
          <a:custGeom>
            <a:avLst/>
            <a:gdLst/>
            <a:ahLst/>
            <a:cxnLst/>
            <a:rect r="r" b="b" t="t" l="l"/>
            <a:pathLst>
              <a:path h="10512993" w="10922590">
                <a:moveTo>
                  <a:pt x="10922590" y="0"/>
                </a:moveTo>
                <a:lnTo>
                  <a:pt x="0" y="0"/>
                </a:lnTo>
                <a:lnTo>
                  <a:pt x="0" y="10512993"/>
                </a:lnTo>
                <a:lnTo>
                  <a:pt x="10922590" y="10512993"/>
                </a:lnTo>
                <a:lnTo>
                  <a:pt x="10922590" y="0"/>
                </a:lnTo>
                <a:close/>
              </a:path>
            </a:pathLst>
          </a:custGeom>
          <a:blipFill>
            <a:blip r:embed="rId2">
              <a:alphaModFix amt="65999"/>
            </a:blip>
            <a:stretch>
              <a:fillRect l="0" t="0" r="0" b="0"/>
            </a:stretch>
          </a:blipFill>
        </p:spPr>
      </p:sp>
      <p:sp>
        <p:nvSpPr>
          <p:cNvPr name="Freeform 3" id="3"/>
          <p:cNvSpPr/>
          <p:nvPr/>
        </p:nvSpPr>
        <p:spPr>
          <a:xfrm flipH="false" flipV="false" rot="0">
            <a:off x="-4062452" y="1207035"/>
            <a:ext cx="10922590" cy="10512993"/>
          </a:xfrm>
          <a:custGeom>
            <a:avLst/>
            <a:gdLst/>
            <a:ahLst/>
            <a:cxnLst/>
            <a:rect r="r" b="b" t="t" l="l"/>
            <a:pathLst>
              <a:path h="10512993" w="10922590">
                <a:moveTo>
                  <a:pt x="0" y="0"/>
                </a:moveTo>
                <a:lnTo>
                  <a:pt x="10922590" y="0"/>
                </a:lnTo>
                <a:lnTo>
                  <a:pt x="10922590" y="10512993"/>
                </a:lnTo>
                <a:lnTo>
                  <a:pt x="0" y="10512993"/>
                </a:lnTo>
                <a:lnTo>
                  <a:pt x="0" y="0"/>
                </a:lnTo>
                <a:close/>
              </a:path>
            </a:pathLst>
          </a:custGeom>
          <a:blipFill>
            <a:blip r:embed="rId2">
              <a:alphaModFix amt="65999"/>
            </a:blip>
            <a:stretch>
              <a:fillRect l="0" t="0" r="0" b="0"/>
            </a:stretch>
          </a:blipFill>
        </p:spPr>
      </p:sp>
      <p:sp>
        <p:nvSpPr>
          <p:cNvPr name="Freeform 4" id="4"/>
          <p:cNvSpPr/>
          <p:nvPr/>
        </p:nvSpPr>
        <p:spPr>
          <a:xfrm flipH="false" flipV="false" rot="3534385">
            <a:off x="14254213" y="5919379"/>
            <a:ext cx="3765356" cy="6478031"/>
          </a:xfrm>
          <a:custGeom>
            <a:avLst/>
            <a:gdLst/>
            <a:ahLst/>
            <a:cxnLst/>
            <a:rect r="r" b="b" t="t" l="l"/>
            <a:pathLst>
              <a:path h="6478031" w="3765356">
                <a:moveTo>
                  <a:pt x="0" y="0"/>
                </a:moveTo>
                <a:lnTo>
                  <a:pt x="3765355" y="0"/>
                </a:lnTo>
                <a:lnTo>
                  <a:pt x="3765355" y="6478031"/>
                </a:lnTo>
                <a:lnTo>
                  <a:pt x="0" y="6478031"/>
                </a:lnTo>
                <a:lnTo>
                  <a:pt x="0" y="0"/>
                </a:lnTo>
                <a:close/>
              </a:path>
            </a:pathLst>
          </a:custGeom>
          <a:blipFill>
            <a:blip r:embed="rId3"/>
            <a:stretch>
              <a:fillRect l="0" t="0" r="0" b="0"/>
            </a:stretch>
          </a:blipFill>
        </p:spPr>
      </p:sp>
      <p:sp>
        <p:nvSpPr>
          <p:cNvPr name="Freeform 5" id="5"/>
          <p:cNvSpPr/>
          <p:nvPr/>
        </p:nvSpPr>
        <p:spPr>
          <a:xfrm flipH="false" flipV="false" rot="-6670062">
            <a:off x="841593" y="-2692470"/>
            <a:ext cx="4033731" cy="6939752"/>
          </a:xfrm>
          <a:custGeom>
            <a:avLst/>
            <a:gdLst/>
            <a:ahLst/>
            <a:cxnLst/>
            <a:rect r="r" b="b" t="t" l="l"/>
            <a:pathLst>
              <a:path h="6939752" w="4033731">
                <a:moveTo>
                  <a:pt x="0" y="0"/>
                </a:moveTo>
                <a:lnTo>
                  <a:pt x="4033731" y="0"/>
                </a:lnTo>
                <a:lnTo>
                  <a:pt x="4033731" y="6939753"/>
                </a:lnTo>
                <a:lnTo>
                  <a:pt x="0" y="6939753"/>
                </a:lnTo>
                <a:lnTo>
                  <a:pt x="0" y="0"/>
                </a:lnTo>
                <a:close/>
              </a:path>
            </a:pathLst>
          </a:custGeom>
          <a:blipFill>
            <a:blip r:embed="rId3"/>
            <a:stretch>
              <a:fillRect l="0" t="0" r="0" b="0"/>
            </a:stretch>
          </a:blipFill>
        </p:spPr>
      </p:sp>
      <p:sp>
        <p:nvSpPr>
          <p:cNvPr name="Freeform 6" id="6"/>
          <p:cNvSpPr/>
          <p:nvPr/>
        </p:nvSpPr>
        <p:spPr>
          <a:xfrm flipH="false" flipV="false" rot="0">
            <a:off x="-1105584" y="7879917"/>
            <a:ext cx="3347084" cy="3428511"/>
          </a:xfrm>
          <a:custGeom>
            <a:avLst/>
            <a:gdLst/>
            <a:ahLst/>
            <a:cxnLst/>
            <a:rect r="r" b="b" t="t" l="l"/>
            <a:pathLst>
              <a:path h="3428511" w="3347084">
                <a:moveTo>
                  <a:pt x="0" y="0"/>
                </a:moveTo>
                <a:lnTo>
                  <a:pt x="3347083" y="0"/>
                </a:lnTo>
                <a:lnTo>
                  <a:pt x="3347083" y="3428511"/>
                </a:lnTo>
                <a:lnTo>
                  <a:pt x="0" y="3428511"/>
                </a:lnTo>
                <a:lnTo>
                  <a:pt x="0" y="0"/>
                </a:lnTo>
                <a:close/>
              </a:path>
            </a:pathLst>
          </a:custGeom>
          <a:blipFill>
            <a:blip r:embed="rId4"/>
            <a:stretch>
              <a:fillRect l="0" t="0" r="0" b="0"/>
            </a:stretch>
          </a:blipFill>
        </p:spPr>
      </p:sp>
      <p:sp>
        <p:nvSpPr>
          <p:cNvPr name="Freeform 7" id="7"/>
          <p:cNvSpPr/>
          <p:nvPr/>
        </p:nvSpPr>
        <p:spPr>
          <a:xfrm flipH="false" flipV="false" rot="10405391">
            <a:off x="16275647" y="-1053841"/>
            <a:ext cx="3158964" cy="3235815"/>
          </a:xfrm>
          <a:custGeom>
            <a:avLst/>
            <a:gdLst/>
            <a:ahLst/>
            <a:cxnLst/>
            <a:rect r="r" b="b" t="t" l="l"/>
            <a:pathLst>
              <a:path h="3235815" w="3158964">
                <a:moveTo>
                  <a:pt x="0" y="0"/>
                </a:moveTo>
                <a:lnTo>
                  <a:pt x="3158964" y="0"/>
                </a:lnTo>
                <a:lnTo>
                  <a:pt x="3158964" y="3235815"/>
                </a:lnTo>
                <a:lnTo>
                  <a:pt x="0" y="3235815"/>
                </a:lnTo>
                <a:lnTo>
                  <a:pt x="0" y="0"/>
                </a:lnTo>
                <a:close/>
              </a:path>
            </a:pathLst>
          </a:custGeom>
          <a:blipFill>
            <a:blip r:embed="rId4"/>
            <a:stretch>
              <a:fillRect l="0" t="0" r="0" b="0"/>
            </a:stretch>
          </a:blipFill>
        </p:spPr>
      </p:sp>
      <p:sp>
        <p:nvSpPr>
          <p:cNvPr name="Freeform 8" id="8"/>
          <p:cNvSpPr/>
          <p:nvPr/>
        </p:nvSpPr>
        <p:spPr>
          <a:xfrm flipH="false" flipV="false" rot="0">
            <a:off x="-133099" y="7879917"/>
            <a:ext cx="1436491" cy="1278477"/>
          </a:xfrm>
          <a:custGeom>
            <a:avLst/>
            <a:gdLst/>
            <a:ahLst/>
            <a:cxnLst/>
            <a:rect r="r" b="b" t="t" l="l"/>
            <a:pathLst>
              <a:path h="1278477" w="1436491">
                <a:moveTo>
                  <a:pt x="0" y="0"/>
                </a:moveTo>
                <a:lnTo>
                  <a:pt x="1436491" y="0"/>
                </a:lnTo>
                <a:lnTo>
                  <a:pt x="1436491" y="1278477"/>
                </a:lnTo>
                <a:lnTo>
                  <a:pt x="0" y="1278477"/>
                </a:lnTo>
                <a:lnTo>
                  <a:pt x="0" y="0"/>
                </a:lnTo>
                <a:close/>
              </a:path>
            </a:pathLst>
          </a:custGeom>
          <a:blipFill>
            <a:blip r:embed="rId5"/>
            <a:stretch>
              <a:fillRect l="0" t="0" r="0" b="0"/>
            </a:stretch>
          </a:blipFill>
        </p:spPr>
      </p:sp>
      <p:sp>
        <p:nvSpPr>
          <p:cNvPr name="Freeform 9" id="9"/>
          <p:cNvSpPr/>
          <p:nvPr/>
        </p:nvSpPr>
        <p:spPr>
          <a:xfrm flipH="false" flipV="false" rot="9431396">
            <a:off x="15786506" y="-350658"/>
            <a:ext cx="1484878" cy="1321541"/>
          </a:xfrm>
          <a:custGeom>
            <a:avLst/>
            <a:gdLst/>
            <a:ahLst/>
            <a:cxnLst/>
            <a:rect r="r" b="b" t="t" l="l"/>
            <a:pathLst>
              <a:path h="1321541" w="1484878">
                <a:moveTo>
                  <a:pt x="0" y="0"/>
                </a:moveTo>
                <a:lnTo>
                  <a:pt x="1484878" y="0"/>
                </a:lnTo>
                <a:lnTo>
                  <a:pt x="1484878" y="1321542"/>
                </a:lnTo>
                <a:lnTo>
                  <a:pt x="0" y="1321542"/>
                </a:lnTo>
                <a:lnTo>
                  <a:pt x="0" y="0"/>
                </a:lnTo>
                <a:close/>
              </a:path>
            </a:pathLst>
          </a:custGeom>
          <a:blipFill>
            <a:blip r:embed="rId5"/>
            <a:stretch>
              <a:fillRect l="0" t="0" r="0" b="0"/>
            </a:stretch>
          </a:blipFill>
        </p:spPr>
      </p:sp>
      <p:sp>
        <p:nvSpPr>
          <p:cNvPr name="TextBox 10" id="10"/>
          <p:cNvSpPr txBox="true"/>
          <p:nvPr/>
        </p:nvSpPr>
        <p:spPr>
          <a:xfrm rot="0">
            <a:off x="4166715" y="1102260"/>
            <a:ext cx="5386847" cy="964032"/>
          </a:xfrm>
          <a:prstGeom prst="rect">
            <a:avLst/>
          </a:prstGeom>
        </p:spPr>
        <p:txBody>
          <a:bodyPr anchor="t" rtlCol="false" tIns="0" lIns="0" bIns="0" rIns="0">
            <a:spAutoFit/>
          </a:bodyPr>
          <a:lstStyle/>
          <a:p>
            <a:pPr algn="ctr">
              <a:lnSpc>
                <a:spcPts val="7899"/>
              </a:lnSpc>
            </a:pPr>
            <a:r>
              <a:rPr lang="en-US" sz="5642" b="true">
                <a:solidFill>
                  <a:srgbClr val="000000"/>
                </a:solidFill>
                <a:latin typeface="Canva Sans Bold"/>
                <a:ea typeface="Canva Sans Bold"/>
                <a:cs typeface="Canva Sans Bold"/>
                <a:sym typeface="Canva Sans Bold"/>
              </a:rPr>
              <a:t>PROJECT TITLE</a:t>
            </a:r>
          </a:p>
        </p:txBody>
      </p:sp>
      <p:sp>
        <p:nvSpPr>
          <p:cNvPr name="TextBox 11" id="11"/>
          <p:cNvSpPr txBox="true"/>
          <p:nvPr/>
        </p:nvSpPr>
        <p:spPr>
          <a:xfrm rot="0">
            <a:off x="6822502" y="4245734"/>
            <a:ext cx="7056474" cy="1614557"/>
          </a:xfrm>
          <a:prstGeom prst="rect">
            <a:avLst/>
          </a:prstGeom>
        </p:spPr>
        <p:txBody>
          <a:bodyPr anchor="t" rtlCol="false" tIns="0" lIns="0" bIns="0" rIns="0">
            <a:spAutoFit/>
          </a:bodyPr>
          <a:lstStyle/>
          <a:p>
            <a:pPr algn="ctr">
              <a:lnSpc>
                <a:spcPts val="13179"/>
              </a:lnSpc>
            </a:pPr>
            <a:r>
              <a:rPr lang="en-US" sz="9414" b="true">
                <a:solidFill>
                  <a:srgbClr val="000000"/>
                </a:solidFill>
                <a:latin typeface="Canva Sans Bold"/>
                <a:ea typeface="Canva Sans Bold"/>
                <a:cs typeface="Canva Sans Bold"/>
                <a:sym typeface="Canva Sans Bold"/>
              </a:rPr>
              <a:t>My Bio Data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D3EDCD"/>
        </a:solidFill>
      </p:bgPr>
    </p:bg>
    <p:spTree>
      <p:nvGrpSpPr>
        <p:cNvPr id="1" name=""/>
        <p:cNvGrpSpPr/>
        <p:nvPr/>
      </p:nvGrpSpPr>
      <p:grpSpPr>
        <a:xfrm>
          <a:off x="0" y="0"/>
          <a:ext cx="0" cy="0"/>
          <a:chOff x="0" y="0"/>
          <a:chExt cx="0" cy="0"/>
        </a:xfrm>
      </p:grpSpPr>
      <p:sp>
        <p:nvSpPr>
          <p:cNvPr name="Freeform 2" id="2"/>
          <p:cNvSpPr/>
          <p:nvPr/>
        </p:nvSpPr>
        <p:spPr>
          <a:xfrm flipH="true" flipV="false" rot="0">
            <a:off x="10350739" y="-2904263"/>
            <a:ext cx="10922590" cy="10512993"/>
          </a:xfrm>
          <a:custGeom>
            <a:avLst/>
            <a:gdLst/>
            <a:ahLst/>
            <a:cxnLst/>
            <a:rect r="r" b="b" t="t" l="l"/>
            <a:pathLst>
              <a:path h="10512993" w="10922590">
                <a:moveTo>
                  <a:pt x="10922590" y="0"/>
                </a:moveTo>
                <a:lnTo>
                  <a:pt x="0" y="0"/>
                </a:lnTo>
                <a:lnTo>
                  <a:pt x="0" y="10512993"/>
                </a:lnTo>
                <a:lnTo>
                  <a:pt x="10922590" y="10512993"/>
                </a:lnTo>
                <a:lnTo>
                  <a:pt x="10922590" y="0"/>
                </a:lnTo>
                <a:close/>
              </a:path>
            </a:pathLst>
          </a:custGeom>
          <a:blipFill>
            <a:blip r:embed="rId2">
              <a:alphaModFix amt="65999"/>
            </a:blip>
            <a:stretch>
              <a:fillRect l="0" t="0" r="0" b="0"/>
            </a:stretch>
          </a:blipFill>
        </p:spPr>
      </p:sp>
      <p:sp>
        <p:nvSpPr>
          <p:cNvPr name="Freeform 3" id="3"/>
          <p:cNvSpPr/>
          <p:nvPr/>
        </p:nvSpPr>
        <p:spPr>
          <a:xfrm flipH="false" flipV="false" rot="0">
            <a:off x="-4062452" y="1207035"/>
            <a:ext cx="10922590" cy="10512993"/>
          </a:xfrm>
          <a:custGeom>
            <a:avLst/>
            <a:gdLst/>
            <a:ahLst/>
            <a:cxnLst/>
            <a:rect r="r" b="b" t="t" l="l"/>
            <a:pathLst>
              <a:path h="10512993" w="10922590">
                <a:moveTo>
                  <a:pt x="0" y="0"/>
                </a:moveTo>
                <a:lnTo>
                  <a:pt x="10922590" y="0"/>
                </a:lnTo>
                <a:lnTo>
                  <a:pt x="10922590" y="10512993"/>
                </a:lnTo>
                <a:lnTo>
                  <a:pt x="0" y="10512993"/>
                </a:lnTo>
                <a:lnTo>
                  <a:pt x="0" y="0"/>
                </a:lnTo>
                <a:close/>
              </a:path>
            </a:pathLst>
          </a:custGeom>
          <a:blipFill>
            <a:blip r:embed="rId2">
              <a:alphaModFix amt="65999"/>
            </a:blip>
            <a:stretch>
              <a:fillRect l="0" t="0" r="0" b="0"/>
            </a:stretch>
          </a:blipFill>
        </p:spPr>
      </p:sp>
      <p:sp>
        <p:nvSpPr>
          <p:cNvPr name="Freeform 4" id="4"/>
          <p:cNvSpPr/>
          <p:nvPr/>
        </p:nvSpPr>
        <p:spPr>
          <a:xfrm flipH="false" flipV="false" rot="3534385">
            <a:off x="14254213" y="5919379"/>
            <a:ext cx="3765356" cy="6478031"/>
          </a:xfrm>
          <a:custGeom>
            <a:avLst/>
            <a:gdLst/>
            <a:ahLst/>
            <a:cxnLst/>
            <a:rect r="r" b="b" t="t" l="l"/>
            <a:pathLst>
              <a:path h="6478031" w="3765356">
                <a:moveTo>
                  <a:pt x="0" y="0"/>
                </a:moveTo>
                <a:lnTo>
                  <a:pt x="3765355" y="0"/>
                </a:lnTo>
                <a:lnTo>
                  <a:pt x="3765355" y="6478031"/>
                </a:lnTo>
                <a:lnTo>
                  <a:pt x="0" y="6478031"/>
                </a:lnTo>
                <a:lnTo>
                  <a:pt x="0" y="0"/>
                </a:lnTo>
                <a:close/>
              </a:path>
            </a:pathLst>
          </a:custGeom>
          <a:blipFill>
            <a:blip r:embed="rId3"/>
            <a:stretch>
              <a:fillRect l="0" t="0" r="0" b="0"/>
            </a:stretch>
          </a:blipFill>
        </p:spPr>
      </p:sp>
      <p:sp>
        <p:nvSpPr>
          <p:cNvPr name="Freeform 5" id="5"/>
          <p:cNvSpPr/>
          <p:nvPr/>
        </p:nvSpPr>
        <p:spPr>
          <a:xfrm flipH="false" flipV="false" rot="-6670062">
            <a:off x="841593" y="-2692470"/>
            <a:ext cx="4033731" cy="6939752"/>
          </a:xfrm>
          <a:custGeom>
            <a:avLst/>
            <a:gdLst/>
            <a:ahLst/>
            <a:cxnLst/>
            <a:rect r="r" b="b" t="t" l="l"/>
            <a:pathLst>
              <a:path h="6939752" w="4033731">
                <a:moveTo>
                  <a:pt x="0" y="0"/>
                </a:moveTo>
                <a:lnTo>
                  <a:pt x="4033731" y="0"/>
                </a:lnTo>
                <a:lnTo>
                  <a:pt x="4033731" y="6939753"/>
                </a:lnTo>
                <a:lnTo>
                  <a:pt x="0" y="6939753"/>
                </a:lnTo>
                <a:lnTo>
                  <a:pt x="0" y="0"/>
                </a:lnTo>
                <a:close/>
              </a:path>
            </a:pathLst>
          </a:custGeom>
          <a:blipFill>
            <a:blip r:embed="rId3"/>
            <a:stretch>
              <a:fillRect l="0" t="0" r="0" b="0"/>
            </a:stretch>
          </a:blipFill>
        </p:spPr>
      </p:sp>
      <p:sp>
        <p:nvSpPr>
          <p:cNvPr name="Freeform 6" id="6"/>
          <p:cNvSpPr/>
          <p:nvPr/>
        </p:nvSpPr>
        <p:spPr>
          <a:xfrm flipH="false" flipV="false" rot="0">
            <a:off x="-1105584" y="7879917"/>
            <a:ext cx="3347084" cy="3428511"/>
          </a:xfrm>
          <a:custGeom>
            <a:avLst/>
            <a:gdLst/>
            <a:ahLst/>
            <a:cxnLst/>
            <a:rect r="r" b="b" t="t" l="l"/>
            <a:pathLst>
              <a:path h="3428511" w="3347084">
                <a:moveTo>
                  <a:pt x="0" y="0"/>
                </a:moveTo>
                <a:lnTo>
                  <a:pt x="3347083" y="0"/>
                </a:lnTo>
                <a:lnTo>
                  <a:pt x="3347083" y="3428511"/>
                </a:lnTo>
                <a:lnTo>
                  <a:pt x="0" y="3428511"/>
                </a:lnTo>
                <a:lnTo>
                  <a:pt x="0" y="0"/>
                </a:lnTo>
                <a:close/>
              </a:path>
            </a:pathLst>
          </a:custGeom>
          <a:blipFill>
            <a:blip r:embed="rId4"/>
            <a:stretch>
              <a:fillRect l="0" t="0" r="0" b="0"/>
            </a:stretch>
          </a:blipFill>
        </p:spPr>
      </p:sp>
      <p:sp>
        <p:nvSpPr>
          <p:cNvPr name="Freeform 7" id="7"/>
          <p:cNvSpPr/>
          <p:nvPr/>
        </p:nvSpPr>
        <p:spPr>
          <a:xfrm flipH="false" flipV="false" rot="10405391">
            <a:off x="16275647" y="-1053841"/>
            <a:ext cx="3158964" cy="3235815"/>
          </a:xfrm>
          <a:custGeom>
            <a:avLst/>
            <a:gdLst/>
            <a:ahLst/>
            <a:cxnLst/>
            <a:rect r="r" b="b" t="t" l="l"/>
            <a:pathLst>
              <a:path h="3235815" w="3158964">
                <a:moveTo>
                  <a:pt x="0" y="0"/>
                </a:moveTo>
                <a:lnTo>
                  <a:pt x="3158964" y="0"/>
                </a:lnTo>
                <a:lnTo>
                  <a:pt x="3158964" y="3235815"/>
                </a:lnTo>
                <a:lnTo>
                  <a:pt x="0" y="3235815"/>
                </a:lnTo>
                <a:lnTo>
                  <a:pt x="0" y="0"/>
                </a:lnTo>
                <a:close/>
              </a:path>
            </a:pathLst>
          </a:custGeom>
          <a:blipFill>
            <a:blip r:embed="rId4"/>
            <a:stretch>
              <a:fillRect l="0" t="0" r="0" b="0"/>
            </a:stretch>
          </a:blipFill>
        </p:spPr>
      </p:sp>
      <p:sp>
        <p:nvSpPr>
          <p:cNvPr name="Freeform 8" id="8"/>
          <p:cNvSpPr/>
          <p:nvPr/>
        </p:nvSpPr>
        <p:spPr>
          <a:xfrm flipH="false" flipV="false" rot="0">
            <a:off x="-133099" y="7879917"/>
            <a:ext cx="1436491" cy="1278477"/>
          </a:xfrm>
          <a:custGeom>
            <a:avLst/>
            <a:gdLst/>
            <a:ahLst/>
            <a:cxnLst/>
            <a:rect r="r" b="b" t="t" l="l"/>
            <a:pathLst>
              <a:path h="1278477" w="1436491">
                <a:moveTo>
                  <a:pt x="0" y="0"/>
                </a:moveTo>
                <a:lnTo>
                  <a:pt x="1436491" y="0"/>
                </a:lnTo>
                <a:lnTo>
                  <a:pt x="1436491" y="1278477"/>
                </a:lnTo>
                <a:lnTo>
                  <a:pt x="0" y="1278477"/>
                </a:lnTo>
                <a:lnTo>
                  <a:pt x="0" y="0"/>
                </a:lnTo>
                <a:close/>
              </a:path>
            </a:pathLst>
          </a:custGeom>
          <a:blipFill>
            <a:blip r:embed="rId5"/>
            <a:stretch>
              <a:fillRect l="0" t="0" r="0" b="0"/>
            </a:stretch>
          </a:blipFill>
        </p:spPr>
      </p:sp>
      <p:sp>
        <p:nvSpPr>
          <p:cNvPr name="Freeform 9" id="9"/>
          <p:cNvSpPr/>
          <p:nvPr/>
        </p:nvSpPr>
        <p:spPr>
          <a:xfrm flipH="false" flipV="false" rot="9431396">
            <a:off x="15786506" y="-350658"/>
            <a:ext cx="1484878" cy="1321541"/>
          </a:xfrm>
          <a:custGeom>
            <a:avLst/>
            <a:gdLst/>
            <a:ahLst/>
            <a:cxnLst/>
            <a:rect r="r" b="b" t="t" l="l"/>
            <a:pathLst>
              <a:path h="1321541" w="1484878">
                <a:moveTo>
                  <a:pt x="0" y="0"/>
                </a:moveTo>
                <a:lnTo>
                  <a:pt x="1484878" y="0"/>
                </a:lnTo>
                <a:lnTo>
                  <a:pt x="1484878" y="1321542"/>
                </a:lnTo>
                <a:lnTo>
                  <a:pt x="0" y="1321542"/>
                </a:lnTo>
                <a:lnTo>
                  <a:pt x="0" y="0"/>
                </a:lnTo>
                <a:close/>
              </a:path>
            </a:pathLst>
          </a:custGeom>
          <a:blipFill>
            <a:blip r:embed="rId5"/>
            <a:stretch>
              <a:fillRect l="0" t="0" r="0" b="0"/>
            </a:stretch>
          </a:blipFill>
        </p:spPr>
      </p:sp>
      <p:sp>
        <p:nvSpPr>
          <p:cNvPr name="TextBox 10" id="10"/>
          <p:cNvSpPr txBox="true"/>
          <p:nvPr/>
        </p:nvSpPr>
        <p:spPr>
          <a:xfrm rot="0">
            <a:off x="5722549" y="1452976"/>
            <a:ext cx="7720481" cy="8141197"/>
          </a:xfrm>
          <a:prstGeom prst="rect">
            <a:avLst/>
          </a:prstGeom>
        </p:spPr>
        <p:txBody>
          <a:bodyPr anchor="t" rtlCol="false" tIns="0" lIns="0" bIns="0" rIns="0">
            <a:spAutoFit/>
          </a:bodyPr>
          <a:lstStyle/>
          <a:p>
            <a:pPr algn="l">
              <a:lnSpc>
                <a:spcPts val="5915"/>
              </a:lnSpc>
            </a:pPr>
          </a:p>
          <a:p>
            <a:pPr algn="l">
              <a:lnSpc>
                <a:spcPts val="5915"/>
              </a:lnSpc>
            </a:pPr>
          </a:p>
          <a:p>
            <a:pPr algn="l">
              <a:lnSpc>
                <a:spcPts val="5915"/>
              </a:lnSpc>
            </a:pPr>
            <a:r>
              <a:rPr lang="en-US" sz="4225" b="true">
                <a:solidFill>
                  <a:srgbClr val="000000"/>
                </a:solidFill>
                <a:latin typeface="Canva Sans Bold"/>
                <a:ea typeface="Canva Sans Bold"/>
                <a:cs typeface="Canva Sans Bold"/>
                <a:sym typeface="Canva Sans Bold"/>
              </a:rPr>
              <a:t>1.Problem Statement</a:t>
            </a:r>
          </a:p>
          <a:p>
            <a:pPr algn="l">
              <a:lnSpc>
                <a:spcPts val="5915"/>
              </a:lnSpc>
            </a:pPr>
            <a:r>
              <a:rPr lang="en-US" sz="4225" b="true">
                <a:solidFill>
                  <a:srgbClr val="000000"/>
                </a:solidFill>
                <a:latin typeface="Canva Sans Bold"/>
                <a:ea typeface="Canva Sans Bold"/>
                <a:cs typeface="Canva Sans Bold"/>
                <a:sym typeface="Canva Sans Bold"/>
              </a:rPr>
              <a:t>2.Project Overview</a:t>
            </a:r>
          </a:p>
          <a:p>
            <a:pPr algn="l">
              <a:lnSpc>
                <a:spcPts val="5915"/>
              </a:lnSpc>
            </a:pPr>
            <a:r>
              <a:rPr lang="en-US" sz="4225" b="true">
                <a:solidFill>
                  <a:srgbClr val="000000"/>
                </a:solidFill>
                <a:latin typeface="Canva Sans Bold"/>
                <a:ea typeface="Canva Sans Bold"/>
                <a:cs typeface="Canva Sans Bold"/>
                <a:sym typeface="Canva Sans Bold"/>
              </a:rPr>
              <a:t>3.End Users</a:t>
            </a:r>
          </a:p>
          <a:p>
            <a:pPr algn="l">
              <a:lnSpc>
                <a:spcPts val="5915"/>
              </a:lnSpc>
            </a:pPr>
            <a:r>
              <a:rPr lang="en-US" sz="4225" b="true">
                <a:solidFill>
                  <a:srgbClr val="000000"/>
                </a:solidFill>
                <a:latin typeface="Canva Sans Bold"/>
                <a:ea typeface="Canva Sans Bold"/>
                <a:cs typeface="Canva Sans Bold"/>
                <a:sym typeface="Canva Sans Bold"/>
              </a:rPr>
              <a:t>4.Tools and Technologies</a:t>
            </a:r>
          </a:p>
          <a:p>
            <a:pPr algn="l">
              <a:lnSpc>
                <a:spcPts val="5915"/>
              </a:lnSpc>
            </a:pPr>
            <a:r>
              <a:rPr lang="en-US" sz="4225" b="true">
                <a:solidFill>
                  <a:srgbClr val="000000"/>
                </a:solidFill>
                <a:latin typeface="Canva Sans Bold"/>
                <a:ea typeface="Canva Sans Bold"/>
                <a:cs typeface="Canva Sans Bold"/>
                <a:sym typeface="Canva Sans Bold"/>
              </a:rPr>
              <a:t>5.Portfolio design and Layout</a:t>
            </a:r>
          </a:p>
          <a:p>
            <a:pPr algn="l">
              <a:lnSpc>
                <a:spcPts val="5915"/>
              </a:lnSpc>
            </a:pPr>
            <a:r>
              <a:rPr lang="en-US" sz="4225" b="true">
                <a:solidFill>
                  <a:srgbClr val="000000"/>
                </a:solidFill>
                <a:latin typeface="Canva Sans Bold"/>
                <a:ea typeface="Canva Sans Bold"/>
                <a:cs typeface="Canva Sans Bold"/>
                <a:sym typeface="Canva Sans Bold"/>
              </a:rPr>
              <a:t>6.Features and Functionality</a:t>
            </a:r>
          </a:p>
          <a:p>
            <a:pPr algn="l">
              <a:lnSpc>
                <a:spcPts val="5915"/>
              </a:lnSpc>
            </a:pPr>
            <a:r>
              <a:rPr lang="en-US" sz="4225" b="true">
                <a:solidFill>
                  <a:srgbClr val="000000"/>
                </a:solidFill>
                <a:latin typeface="Canva Sans Bold"/>
                <a:ea typeface="Canva Sans Bold"/>
                <a:cs typeface="Canva Sans Bold"/>
                <a:sym typeface="Canva Sans Bold"/>
              </a:rPr>
              <a:t>7.Results and Screenshots</a:t>
            </a:r>
          </a:p>
          <a:p>
            <a:pPr algn="l">
              <a:lnSpc>
                <a:spcPts val="5915"/>
              </a:lnSpc>
            </a:pPr>
            <a:r>
              <a:rPr lang="en-US" sz="4225" b="true">
                <a:solidFill>
                  <a:srgbClr val="000000"/>
                </a:solidFill>
                <a:latin typeface="Canva Sans Bold"/>
                <a:ea typeface="Canva Sans Bold"/>
                <a:cs typeface="Canva Sans Bold"/>
                <a:sym typeface="Canva Sans Bold"/>
              </a:rPr>
              <a:t>8.Conclusion</a:t>
            </a:r>
          </a:p>
          <a:p>
            <a:pPr algn="l">
              <a:lnSpc>
                <a:spcPts val="5915"/>
              </a:lnSpc>
            </a:pPr>
            <a:r>
              <a:rPr lang="en-US" sz="4225" b="true">
                <a:solidFill>
                  <a:srgbClr val="000000"/>
                </a:solidFill>
                <a:latin typeface="Canva Sans Bold"/>
                <a:ea typeface="Canva Sans Bold"/>
                <a:cs typeface="Canva Sans Bold"/>
                <a:sym typeface="Canva Sans Bold"/>
              </a:rPr>
              <a:t>9.Github Link</a:t>
            </a:r>
          </a:p>
        </p:txBody>
      </p:sp>
      <p:sp>
        <p:nvSpPr>
          <p:cNvPr name="Freeform 11" id="11"/>
          <p:cNvSpPr/>
          <p:nvPr/>
        </p:nvSpPr>
        <p:spPr>
          <a:xfrm flipH="false" flipV="false" rot="0">
            <a:off x="-133099" y="5143500"/>
            <a:ext cx="2581513" cy="5217227"/>
          </a:xfrm>
          <a:custGeom>
            <a:avLst/>
            <a:gdLst/>
            <a:ahLst/>
            <a:cxnLst/>
            <a:rect r="r" b="b" t="t" l="l"/>
            <a:pathLst>
              <a:path h="5217227" w="2581513">
                <a:moveTo>
                  <a:pt x="0" y="0"/>
                </a:moveTo>
                <a:lnTo>
                  <a:pt x="2581513" y="0"/>
                </a:lnTo>
                <a:lnTo>
                  <a:pt x="2581513" y="5217227"/>
                </a:lnTo>
                <a:lnTo>
                  <a:pt x="0" y="5217227"/>
                </a:lnTo>
                <a:lnTo>
                  <a:pt x="0" y="0"/>
                </a:lnTo>
                <a:close/>
              </a:path>
            </a:pathLst>
          </a:custGeom>
          <a:blipFill>
            <a:blip r:embed="rId6"/>
            <a:stretch>
              <a:fillRect l="0" t="0" r="-16441" b="0"/>
            </a:stretch>
          </a:blipFill>
        </p:spPr>
      </p:sp>
      <p:sp>
        <p:nvSpPr>
          <p:cNvPr name="TextBox 12" id="12"/>
          <p:cNvSpPr txBox="true"/>
          <p:nvPr/>
        </p:nvSpPr>
        <p:spPr>
          <a:xfrm rot="0">
            <a:off x="4390818" y="449767"/>
            <a:ext cx="3486729" cy="1043567"/>
          </a:xfrm>
          <a:prstGeom prst="rect">
            <a:avLst/>
          </a:prstGeom>
        </p:spPr>
        <p:txBody>
          <a:bodyPr anchor="t" rtlCol="false" tIns="0" lIns="0" bIns="0" rIns="0">
            <a:spAutoFit/>
          </a:bodyPr>
          <a:lstStyle/>
          <a:p>
            <a:pPr algn="ctr">
              <a:lnSpc>
                <a:spcPts val="8543"/>
              </a:lnSpc>
            </a:pPr>
            <a:r>
              <a:rPr lang="en-US" sz="6102" b="true">
                <a:solidFill>
                  <a:srgbClr val="000000"/>
                </a:solidFill>
                <a:latin typeface="Canva Sans Bold"/>
                <a:ea typeface="Canva Sans Bold"/>
                <a:cs typeface="Canva Sans Bold"/>
                <a:sym typeface="Canva Sans Bold"/>
              </a:rPr>
              <a:t>AGENDA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D3EDCD"/>
        </a:solidFill>
      </p:bgPr>
    </p:bg>
    <p:spTree>
      <p:nvGrpSpPr>
        <p:cNvPr id="1" name=""/>
        <p:cNvGrpSpPr/>
        <p:nvPr/>
      </p:nvGrpSpPr>
      <p:grpSpPr>
        <a:xfrm>
          <a:off x="0" y="0"/>
          <a:ext cx="0" cy="0"/>
          <a:chOff x="0" y="0"/>
          <a:chExt cx="0" cy="0"/>
        </a:xfrm>
      </p:grpSpPr>
      <p:sp>
        <p:nvSpPr>
          <p:cNvPr name="Freeform 2" id="2"/>
          <p:cNvSpPr/>
          <p:nvPr/>
        </p:nvSpPr>
        <p:spPr>
          <a:xfrm flipH="true" flipV="false" rot="0">
            <a:off x="10350739" y="-2904263"/>
            <a:ext cx="10922590" cy="10512993"/>
          </a:xfrm>
          <a:custGeom>
            <a:avLst/>
            <a:gdLst/>
            <a:ahLst/>
            <a:cxnLst/>
            <a:rect r="r" b="b" t="t" l="l"/>
            <a:pathLst>
              <a:path h="10512993" w="10922590">
                <a:moveTo>
                  <a:pt x="10922590" y="0"/>
                </a:moveTo>
                <a:lnTo>
                  <a:pt x="0" y="0"/>
                </a:lnTo>
                <a:lnTo>
                  <a:pt x="0" y="10512993"/>
                </a:lnTo>
                <a:lnTo>
                  <a:pt x="10922590" y="10512993"/>
                </a:lnTo>
                <a:lnTo>
                  <a:pt x="10922590" y="0"/>
                </a:lnTo>
                <a:close/>
              </a:path>
            </a:pathLst>
          </a:custGeom>
          <a:blipFill>
            <a:blip r:embed="rId2">
              <a:alphaModFix amt="65999"/>
            </a:blip>
            <a:stretch>
              <a:fillRect l="0" t="0" r="0" b="0"/>
            </a:stretch>
          </a:blipFill>
        </p:spPr>
      </p:sp>
      <p:sp>
        <p:nvSpPr>
          <p:cNvPr name="Freeform 3" id="3"/>
          <p:cNvSpPr/>
          <p:nvPr/>
        </p:nvSpPr>
        <p:spPr>
          <a:xfrm flipH="false" flipV="false" rot="0">
            <a:off x="-4062452" y="1207035"/>
            <a:ext cx="10922590" cy="10512993"/>
          </a:xfrm>
          <a:custGeom>
            <a:avLst/>
            <a:gdLst/>
            <a:ahLst/>
            <a:cxnLst/>
            <a:rect r="r" b="b" t="t" l="l"/>
            <a:pathLst>
              <a:path h="10512993" w="10922590">
                <a:moveTo>
                  <a:pt x="0" y="0"/>
                </a:moveTo>
                <a:lnTo>
                  <a:pt x="10922590" y="0"/>
                </a:lnTo>
                <a:lnTo>
                  <a:pt x="10922590" y="10512993"/>
                </a:lnTo>
                <a:lnTo>
                  <a:pt x="0" y="10512993"/>
                </a:lnTo>
                <a:lnTo>
                  <a:pt x="0" y="0"/>
                </a:lnTo>
                <a:close/>
              </a:path>
            </a:pathLst>
          </a:custGeom>
          <a:blipFill>
            <a:blip r:embed="rId2">
              <a:alphaModFix amt="65999"/>
            </a:blip>
            <a:stretch>
              <a:fillRect l="0" t="0" r="0" b="0"/>
            </a:stretch>
          </a:blipFill>
        </p:spPr>
      </p:sp>
      <p:sp>
        <p:nvSpPr>
          <p:cNvPr name="Freeform 4" id="4"/>
          <p:cNvSpPr/>
          <p:nvPr/>
        </p:nvSpPr>
        <p:spPr>
          <a:xfrm flipH="false" flipV="false" rot="3534385">
            <a:off x="14254213" y="5919379"/>
            <a:ext cx="3765356" cy="6478031"/>
          </a:xfrm>
          <a:custGeom>
            <a:avLst/>
            <a:gdLst/>
            <a:ahLst/>
            <a:cxnLst/>
            <a:rect r="r" b="b" t="t" l="l"/>
            <a:pathLst>
              <a:path h="6478031" w="3765356">
                <a:moveTo>
                  <a:pt x="0" y="0"/>
                </a:moveTo>
                <a:lnTo>
                  <a:pt x="3765355" y="0"/>
                </a:lnTo>
                <a:lnTo>
                  <a:pt x="3765355" y="6478031"/>
                </a:lnTo>
                <a:lnTo>
                  <a:pt x="0" y="6478031"/>
                </a:lnTo>
                <a:lnTo>
                  <a:pt x="0" y="0"/>
                </a:lnTo>
                <a:close/>
              </a:path>
            </a:pathLst>
          </a:custGeom>
          <a:blipFill>
            <a:blip r:embed="rId3"/>
            <a:stretch>
              <a:fillRect l="0" t="0" r="0" b="0"/>
            </a:stretch>
          </a:blipFill>
        </p:spPr>
      </p:sp>
      <p:sp>
        <p:nvSpPr>
          <p:cNvPr name="Freeform 5" id="5"/>
          <p:cNvSpPr/>
          <p:nvPr/>
        </p:nvSpPr>
        <p:spPr>
          <a:xfrm flipH="false" flipV="false" rot="-6670062">
            <a:off x="841593" y="-2692470"/>
            <a:ext cx="4033731" cy="6939752"/>
          </a:xfrm>
          <a:custGeom>
            <a:avLst/>
            <a:gdLst/>
            <a:ahLst/>
            <a:cxnLst/>
            <a:rect r="r" b="b" t="t" l="l"/>
            <a:pathLst>
              <a:path h="6939752" w="4033731">
                <a:moveTo>
                  <a:pt x="0" y="0"/>
                </a:moveTo>
                <a:lnTo>
                  <a:pt x="4033731" y="0"/>
                </a:lnTo>
                <a:lnTo>
                  <a:pt x="4033731" y="6939753"/>
                </a:lnTo>
                <a:lnTo>
                  <a:pt x="0" y="6939753"/>
                </a:lnTo>
                <a:lnTo>
                  <a:pt x="0" y="0"/>
                </a:lnTo>
                <a:close/>
              </a:path>
            </a:pathLst>
          </a:custGeom>
          <a:blipFill>
            <a:blip r:embed="rId3"/>
            <a:stretch>
              <a:fillRect l="0" t="0" r="0" b="0"/>
            </a:stretch>
          </a:blipFill>
        </p:spPr>
      </p:sp>
      <p:sp>
        <p:nvSpPr>
          <p:cNvPr name="Freeform 6" id="6"/>
          <p:cNvSpPr/>
          <p:nvPr/>
        </p:nvSpPr>
        <p:spPr>
          <a:xfrm flipH="false" flipV="false" rot="0">
            <a:off x="-1105584" y="7879917"/>
            <a:ext cx="3347084" cy="3428511"/>
          </a:xfrm>
          <a:custGeom>
            <a:avLst/>
            <a:gdLst/>
            <a:ahLst/>
            <a:cxnLst/>
            <a:rect r="r" b="b" t="t" l="l"/>
            <a:pathLst>
              <a:path h="3428511" w="3347084">
                <a:moveTo>
                  <a:pt x="0" y="0"/>
                </a:moveTo>
                <a:lnTo>
                  <a:pt x="3347083" y="0"/>
                </a:lnTo>
                <a:lnTo>
                  <a:pt x="3347083" y="3428511"/>
                </a:lnTo>
                <a:lnTo>
                  <a:pt x="0" y="3428511"/>
                </a:lnTo>
                <a:lnTo>
                  <a:pt x="0" y="0"/>
                </a:lnTo>
                <a:close/>
              </a:path>
            </a:pathLst>
          </a:custGeom>
          <a:blipFill>
            <a:blip r:embed="rId4"/>
            <a:stretch>
              <a:fillRect l="0" t="0" r="0" b="0"/>
            </a:stretch>
          </a:blipFill>
        </p:spPr>
      </p:sp>
      <p:sp>
        <p:nvSpPr>
          <p:cNvPr name="Freeform 7" id="7"/>
          <p:cNvSpPr/>
          <p:nvPr/>
        </p:nvSpPr>
        <p:spPr>
          <a:xfrm flipH="false" flipV="false" rot="10405391">
            <a:off x="16275647" y="-1053841"/>
            <a:ext cx="3158964" cy="3235815"/>
          </a:xfrm>
          <a:custGeom>
            <a:avLst/>
            <a:gdLst/>
            <a:ahLst/>
            <a:cxnLst/>
            <a:rect r="r" b="b" t="t" l="l"/>
            <a:pathLst>
              <a:path h="3235815" w="3158964">
                <a:moveTo>
                  <a:pt x="0" y="0"/>
                </a:moveTo>
                <a:lnTo>
                  <a:pt x="3158964" y="0"/>
                </a:lnTo>
                <a:lnTo>
                  <a:pt x="3158964" y="3235815"/>
                </a:lnTo>
                <a:lnTo>
                  <a:pt x="0" y="3235815"/>
                </a:lnTo>
                <a:lnTo>
                  <a:pt x="0" y="0"/>
                </a:lnTo>
                <a:close/>
              </a:path>
            </a:pathLst>
          </a:custGeom>
          <a:blipFill>
            <a:blip r:embed="rId4"/>
            <a:stretch>
              <a:fillRect l="0" t="0" r="0" b="0"/>
            </a:stretch>
          </a:blipFill>
        </p:spPr>
      </p:sp>
      <p:sp>
        <p:nvSpPr>
          <p:cNvPr name="Freeform 8" id="8"/>
          <p:cNvSpPr/>
          <p:nvPr/>
        </p:nvSpPr>
        <p:spPr>
          <a:xfrm flipH="false" flipV="false" rot="0">
            <a:off x="-133099" y="7879917"/>
            <a:ext cx="1436491" cy="1278477"/>
          </a:xfrm>
          <a:custGeom>
            <a:avLst/>
            <a:gdLst/>
            <a:ahLst/>
            <a:cxnLst/>
            <a:rect r="r" b="b" t="t" l="l"/>
            <a:pathLst>
              <a:path h="1278477" w="1436491">
                <a:moveTo>
                  <a:pt x="0" y="0"/>
                </a:moveTo>
                <a:lnTo>
                  <a:pt x="1436491" y="0"/>
                </a:lnTo>
                <a:lnTo>
                  <a:pt x="1436491" y="1278477"/>
                </a:lnTo>
                <a:lnTo>
                  <a:pt x="0" y="1278477"/>
                </a:lnTo>
                <a:lnTo>
                  <a:pt x="0" y="0"/>
                </a:lnTo>
                <a:close/>
              </a:path>
            </a:pathLst>
          </a:custGeom>
          <a:blipFill>
            <a:blip r:embed="rId5"/>
            <a:stretch>
              <a:fillRect l="0" t="0" r="0" b="0"/>
            </a:stretch>
          </a:blipFill>
        </p:spPr>
      </p:sp>
      <p:sp>
        <p:nvSpPr>
          <p:cNvPr name="Freeform 9" id="9"/>
          <p:cNvSpPr/>
          <p:nvPr/>
        </p:nvSpPr>
        <p:spPr>
          <a:xfrm flipH="false" flipV="false" rot="9431396">
            <a:off x="15786506" y="-350658"/>
            <a:ext cx="1484878" cy="1321541"/>
          </a:xfrm>
          <a:custGeom>
            <a:avLst/>
            <a:gdLst/>
            <a:ahLst/>
            <a:cxnLst/>
            <a:rect r="r" b="b" t="t" l="l"/>
            <a:pathLst>
              <a:path h="1321541" w="1484878">
                <a:moveTo>
                  <a:pt x="0" y="0"/>
                </a:moveTo>
                <a:lnTo>
                  <a:pt x="1484878" y="0"/>
                </a:lnTo>
                <a:lnTo>
                  <a:pt x="1484878" y="1321542"/>
                </a:lnTo>
                <a:lnTo>
                  <a:pt x="0" y="1321542"/>
                </a:lnTo>
                <a:lnTo>
                  <a:pt x="0" y="0"/>
                </a:lnTo>
                <a:close/>
              </a:path>
            </a:pathLst>
          </a:custGeom>
          <a:blipFill>
            <a:blip r:embed="rId5"/>
            <a:stretch>
              <a:fillRect l="0" t="0" r="0" b="0"/>
            </a:stretch>
          </a:blipFill>
        </p:spPr>
      </p:sp>
      <p:sp>
        <p:nvSpPr>
          <p:cNvPr name="TextBox 10" id="10"/>
          <p:cNvSpPr txBox="true"/>
          <p:nvPr/>
        </p:nvSpPr>
        <p:spPr>
          <a:xfrm rot="0">
            <a:off x="5233673" y="512239"/>
            <a:ext cx="7732307" cy="928146"/>
          </a:xfrm>
          <a:prstGeom prst="rect">
            <a:avLst/>
          </a:prstGeom>
        </p:spPr>
        <p:txBody>
          <a:bodyPr anchor="t" rtlCol="false" tIns="0" lIns="0" bIns="0" rIns="0">
            <a:spAutoFit/>
          </a:bodyPr>
          <a:lstStyle/>
          <a:p>
            <a:pPr algn="ctr">
              <a:lnSpc>
                <a:spcPts val="7569"/>
              </a:lnSpc>
            </a:pPr>
            <a:r>
              <a:rPr lang="en-US" b="true" sz="5406">
                <a:solidFill>
                  <a:srgbClr val="000000"/>
                </a:solidFill>
                <a:latin typeface="Canva Sans Bold"/>
                <a:ea typeface="Canva Sans Bold"/>
                <a:cs typeface="Canva Sans Bold"/>
                <a:sym typeface="Canva Sans Bold"/>
              </a:rPr>
              <a:t>PROBLEM STATEMENT </a:t>
            </a:r>
          </a:p>
        </p:txBody>
      </p:sp>
      <p:sp>
        <p:nvSpPr>
          <p:cNvPr name="TextBox 11" id="11"/>
          <p:cNvSpPr txBox="true"/>
          <p:nvPr/>
        </p:nvSpPr>
        <p:spPr>
          <a:xfrm rot="0">
            <a:off x="2858459" y="2698631"/>
            <a:ext cx="12482735" cy="6282985"/>
          </a:xfrm>
          <a:prstGeom prst="rect">
            <a:avLst/>
          </a:prstGeom>
        </p:spPr>
        <p:txBody>
          <a:bodyPr anchor="t" rtlCol="false" tIns="0" lIns="0" bIns="0" rIns="0">
            <a:spAutoFit/>
          </a:bodyPr>
          <a:lstStyle/>
          <a:p>
            <a:pPr algn="ctr">
              <a:lnSpc>
                <a:spcPts val="4969"/>
              </a:lnSpc>
            </a:pPr>
            <a:r>
              <a:rPr lang="en-US" sz="3549" b="true">
                <a:solidFill>
                  <a:srgbClr val="000000"/>
                </a:solidFill>
                <a:latin typeface="Canva Sans Bold"/>
                <a:ea typeface="Canva Sans Bold"/>
                <a:cs typeface="Canva Sans Bold"/>
                <a:sym typeface="Canva Sans Bold"/>
              </a:rPr>
              <a:t>"Nowadays, students and professionals often face difficulties in presenting their biodata in a clear and attractive way. Traditional paper biodata or resumes are limited, easily misplaced, and do not highlight skills interactively. A biodata website solves this problem by providing a digital platform to showcase personal information, education, skills, and achievements in an organized and accessible manner. It allows others, such as employers, teachers, or friends, to easily view and understand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D3EDCD"/>
        </a:solidFill>
      </p:bgPr>
    </p:bg>
    <p:spTree>
      <p:nvGrpSpPr>
        <p:cNvPr id="1" name=""/>
        <p:cNvGrpSpPr/>
        <p:nvPr/>
      </p:nvGrpSpPr>
      <p:grpSpPr>
        <a:xfrm>
          <a:off x="0" y="0"/>
          <a:ext cx="0" cy="0"/>
          <a:chOff x="0" y="0"/>
          <a:chExt cx="0" cy="0"/>
        </a:xfrm>
      </p:grpSpPr>
      <p:sp>
        <p:nvSpPr>
          <p:cNvPr name="Freeform 2" id="2"/>
          <p:cNvSpPr/>
          <p:nvPr/>
        </p:nvSpPr>
        <p:spPr>
          <a:xfrm flipH="true" flipV="false" rot="0">
            <a:off x="10350739" y="-2904263"/>
            <a:ext cx="10922590" cy="10512993"/>
          </a:xfrm>
          <a:custGeom>
            <a:avLst/>
            <a:gdLst/>
            <a:ahLst/>
            <a:cxnLst/>
            <a:rect r="r" b="b" t="t" l="l"/>
            <a:pathLst>
              <a:path h="10512993" w="10922590">
                <a:moveTo>
                  <a:pt x="10922590" y="0"/>
                </a:moveTo>
                <a:lnTo>
                  <a:pt x="0" y="0"/>
                </a:lnTo>
                <a:lnTo>
                  <a:pt x="0" y="10512993"/>
                </a:lnTo>
                <a:lnTo>
                  <a:pt x="10922590" y="10512993"/>
                </a:lnTo>
                <a:lnTo>
                  <a:pt x="10922590" y="0"/>
                </a:lnTo>
                <a:close/>
              </a:path>
            </a:pathLst>
          </a:custGeom>
          <a:blipFill>
            <a:blip r:embed="rId2">
              <a:alphaModFix amt="65999"/>
            </a:blip>
            <a:stretch>
              <a:fillRect l="0" t="0" r="0" b="0"/>
            </a:stretch>
          </a:blipFill>
        </p:spPr>
      </p:sp>
      <p:sp>
        <p:nvSpPr>
          <p:cNvPr name="Freeform 3" id="3"/>
          <p:cNvSpPr/>
          <p:nvPr/>
        </p:nvSpPr>
        <p:spPr>
          <a:xfrm flipH="false" flipV="false" rot="0">
            <a:off x="-4062452" y="1207035"/>
            <a:ext cx="10922590" cy="10512993"/>
          </a:xfrm>
          <a:custGeom>
            <a:avLst/>
            <a:gdLst/>
            <a:ahLst/>
            <a:cxnLst/>
            <a:rect r="r" b="b" t="t" l="l"/>
            <a:pathLst>
              <a:path h="10512993" w="10922590">
                <a:moveTo>
                  <a:pt x="0" y="0"/>
                </a:moveTo>
                <a:lnTo>
                  <a:pt x="10922590" y="0"/>
                </a:lnTo>
                <a:lnTo>
                  <a:pt x="10922590" y="10512993"/>
                </a:lnTo>
                <a:lnTo>
                  <a:pt x="0" y="10512993"/>
                </a:lnTo>
                <a:lnTo>
                  <a:pt x="0" y="0"/>
                </a:lnTo>
                <a:close/>
              </a:path>
            </a:pathLst>
          </a:custGeom>
          <a:blipFill>
            <a:blip r:embed="rId2">
              <a:alphaModFix amt="65999"/>
            </a:blip>
            <a:stretch>
              <a:fillRect l="0" t="0" r="0" b="0"/>
            </a:stretch>
          </a:blipFill>
        </p:spPr>
      </p:sp>
      <p:sp>
        <p:nvSpPr>
          <p:cNvPr name="Freeform 4" id="4"/>
          <p:cNvSpPr/>
          <p:nvPr/>
        </p:nvSpPr>
        <p:spPr>
          <a:xfrm flipH="false" flipV="false" rot="-6670062">
            <a:off x="841593" y="-2692470"/>
            <a:ext cx="4033731" cy="6939752"/>
          </a:xfrm>
          <a:custGeom>
            <a:avLst/>
            <a:gdLst/>
            <a:ahLst/>
            <a:cxnLst/>
            <a:rect r="r" b="b" t="t" l="l"/>
            <a:pathLst>
              <a:path h="6939752" w="4033731">
                <a:moveTo>
                  <a:pt x="0" y="0"/>
                </a:moveTo>
                <a:lnTo>
                  <a:pt x="4033731" y="0"/>
                </a:lnTo>
                <a:lnTo>
                  <a:pt x="4033731" y="6939753"/>
                </a:lnTo>
                <a:lnTo>
                  <a:pt x="0" y="6939753"/>
                </a:lnTo>
                <a:lnTo>
                  <a:pt x="0" y="0"/>
                </a:lnTo>
                <a:close/>
              </a:path>
            </a:pathLst>
          </a:custGeom>
          <a:blipFill>
            <a:blip r:embed="rId3"/>
            <a:stretch>
              <a:fillRect l="0" t="0" r="0" b="0"/>
            </a:stretch>
          </a:blipFill>
        </p:spPr>
      </p:sp>
      <p:sp>
        <p:nvSpPr>
          <p:cNvPr name="Freeform 5" id="5"/>
          <p:cNvSpPr/>
          <p:nvPr/>
        </p:nvSpPr>
        <p:spPr>
          <a:xfrm flipH="false" flipV="false" rot="0">
            <a:off x="-1105584" y="7879917"/>
            <a:ext cx="3347084" cy="3428511"/>
          </a:xfrm>
          <a:custGeom>
            <a:avLst/>
            <a:gdLst/>
            <a:ahLst/>
            <a:cxnLst/>
            <a:rect r="r" b="b" t="t" l="l"/>
            <a:pathLst>
              <a:path h="3428511" w="3347084">
                <a:moveTo>
                  <a:pt x="0" y="0"/>
                </a:moveTo>
                <a:lnTo>
                  <a:pt x="3347083" y="0"/>
                </a:lnTo>
                <a:lnTo>
                  <a:pt x="3347083" y="3428511"/>
                </a:lnTo>
                <a:lnTo>
                  <a:pt x="0" y="3428511"/>
                </a:lnTo>
                <a:lnTo>
                  <a:pt x="0" y="0"/>
                </a:lnTo>
                <a:close/>
              </a:path>
            </a:pathLst>
          </a:custGeom>
          <a:blipFill>
            <a:blip r:embed="rId4"/>
            <a:stretch>
              <a:fillRect l="0" t="0" r="0" b="0"/>
            </a:stretch>
          </a:blipFill>
        </p:spPr>
      </p:sp>
      <p:sp>
        <p:nvSpPr>
          <p:cNvPr name="Freeform 6" id="6"/>
          <p:cNvSpPr/>
          <p:nvPr/>
        </p:nvSpPr>
        <p:spPr>
          <a:xfrm flipH="false" flipV="false" rot="10405391">
            <a:off x="16275647" y="-1053841"/>
            <a:ext cx="3158964" cy="3235815"/>
          </a:xfrm>
          <a:custGeom>
            <a:avLst/>
            <a:gdLst/>
            <a:ahLst/>
            <a:cxnLst/>
            <a:rect r="r" b="b" t="t" l="l"/>
            <a:pathLst>
              <a:path h="3235815" w="3158964">
                <a:moveTo>
                  <a:pt x="0" y="0"/>
                </a:moveTo>
                <a:lnTo>
                  <a:pt x="3158964" y="0"/>
                </a:lnTo>
                <a:lnTo>
                  <a:pt x="3158964" y="3235815"/>
                </a:lnTo>
                <a:lnTo>
                  <a:pt x="0" y="3235815"/>
                </a:lnTo>
                <a:lnTo>
                  <a:pt x="0" y="0"/>
                </a:lnTo>
                <a:close/>
              </a:path>
            </a:pathLst>
          </a:custGeom>
          <a:blipFill>
            <a:blip r:embed="rId4"/>
            <a:stretch>
              <a:fillRect l="0" t="0" r="0" b="0"/>
            </a:stretch>
          </a:blipFill>
        </p:spPr>
      </p:sp>
      <p:sp>
        <p:nvSpPr>
          <p:cNvPr name="Freeform 7" id="7"/>
          <p:cNvSpPr/>
          <p:nvPr/>
        </p:nvSpPr>
        <p:spPr>
          <a:xfrm flipH="false" flipV="false" rot="0">
            <a:off x="-133099" y="7879917"/>
            <a:ext cx="1436491" cy="1278477"/>
          </a:xfrm>
          <a:custGeom>
            <a:avLst/>
            <a:gdLst/>
            <a:ahLst/>
            <a:cxnLst/>
            <a:rect r="r" b="b" t="t" l="l"/>
            <a:pathLst>
              <a:path h="1278477" w="1436491">
                <a:moveTo>
                  <a:pt x="0" y="0"/>
                </a:moveTo>
                <a:lnTo>
                  <a:pt x="1436491" y="0"/>
                </a:lnTo>
                <a:lnTo>
                  <a:pt x="1436491" y="1278477"/>
                </a:lnTo>
                <a:lnTo>
                  <a:pt x="0" y="1278477"/>
                </a:lnTo>
                <a:lnTo>
                  <a:pt x="0" y="0"/>
                </a:lnTo>
                <a:close/>
              </a:path>
            </a:pathLst>
          </a:custGeom>
          <a:blipFill>
            <a:blip r:embed="rId5"/>
            <a:stretch>
              <a:fillRect l="0" t="0" r="0" b="0"/>
            </a:stretch>
          </a:blipFill>
        </p:spPr>
      </p:sp>
      <p:sp>
        <p:nvSpPr>
          <p:cNvPr name="Freeform 8" id="8"/>
          <p:cNvSpPr/>
          <p:nvPr/>
        </p:nvSpPr>
        <p:spPr>
          <a:xfrm flipH="false" flipV="false" rot="9431396">
            <a:off x="15786506" y="-350658"/>
            <a:ext cx="1484878" cy="1321541"/>
          </a:xfrm>
          <a:custGeom>
            <a:avLst/>
            <a:gdLst/>
            <a:ahLst/>
            <a:cxnLst/>
            <a:rect r="r" b="b" t="t" l="l"/>
            <a:pathLst>
              <a:path h="1321541" w="1484878">
                <a:moveTo>
                  <a:pt x="0" y="0"/>
                </a:moveTo>
                <a:lnTo>
                  <a:pt x="1484878" y="0"/>
                </a:lnTo>
                <a:lnTo>
                  <a:pt x="1484878" y="1321542"/>
                </a:lnTo>
                <a:lnTo>
                  <a:pt x="0" y="1321542"/>
                </a:lnTo>
                <a:lnTo>
                  <a:pt x="0" y="0"/>
                </a:lnTo>
                <a:close/>
              </a:path>
            </a:pathLst>
          </a:custGeom>
          <a:blipFill>
            <a:blip r:embed="rId5"/>
            <a:stretch>
              <a:fillRect l="0" t="0" r="0" b="0"/>
            </a:stretch>
          </a:blipFill>
        </p:spPr>
      </p:sp>
      <p:sp>
        <p:nvSpPr>
          <p:cNvPr name="Freeform 9" id="9"/>
          <p:cNvSpPr/>
          <p:nvPr/>
        </p:nvSpPr>
        <p:spPr>
          <a:xfrm flipH="false" flipV="false" rot="0">
            <a:off x="13723281" y="5361230"/>
            <a:ext cx="4564719" cy="4925770"/>
          </a:xfrm>
          <a:custGeom>
            <a:avLst/>
            <a:gdLst/>
            <a:ahLst/>
            <a:cxnLst/>
            <a:rect r="r" b="b" t="t" l="l"/>
            <a:pathLst>
              <a:path h="4925770" w="4564719">
                <a:moveTo>
                  <a:pt x="0" y="0"/>
                </a:moveTo>
                <a:lnTo>
                  <a:pt x="4564719" y="0"/>
                </a:lnTo>
                <a:lnTo>
                  <a:pt x="4564719" y="4925770"/>
                </a:lnTo>
                <a:lnTo>
                  <a:pt x="0" y="4925770"/>
                </a:lnTo>
                <a:lnTo>
                  <a:pt x="0" y="0"/>
                </a:lnTo>
                <a:close/>
              </a:path>
            </a:pathLst>
          </a:custGeom>
          <a:blipFill>
            <a:blip r:embed="rId6"/>
            <a:stretch>
              <a:fillRect l="0" t="0" r="0" b="0"/>
            </a:stretch>
          </a:blipFill>
        </p:spPr>
      </p:sp>
      <p:sp>
        <p:nvSpPr>
          <p:cNvPr name="TextBox 10" id="10"/>
          <p:cNvSpPr txBox="true"/>
          <p:nvPr/>
        </p:nvSpPr>
        <p:spPr>
          <a:xfrm rot="0">
            <a:off x="4122549" y="1465126"/>
            <a:ext cx="6790230" cy="887107"/>
          </a:xfrm>
          <a:prstGeom prst="rect">
            <a:avLst/>
          </a:prstGeom>
        </p:spPr>
        <p:txBody>
          <a:bodyPr anchor="t" rtlCol="false" tIns="0" lIns="0" bIns="0" rIns="0">
            <a:spAutoFit/>
          </a:bodyPr>
          <a:lstStyle/>
          <a:p>
            <a:pPr algn="ctr">
              <a:lnSpc>
                <a:spcPts val="7279"/>
              </a:lnSpc>
            </a:pPr>
            <a:r>
              <a:rPr lang="en-US" b="true" sz="5199">
                <a:solidFill>
                  <a:srgbClr val="000000"/>
                </a:solidFill>
                <a:latin typeface="Canva Sans Bold"/>
                <a:ea typeface="Canva Sans Bold"/>
                <a:cs typeface="Canva Sans Bold"/>
                <a:sym typeface="Canva Sans Bold"/>
              </a:rPr>
              <a:t>PROJECT OVERVIEW </a:t>
            </a:r>
          </a:p>
        </p:txBody>
      </p:sp>
      <p:sp>
        <p:nvSpPr>
          <p:cNvPr name="TextBox 11" id="11"/>
          <p:cNvSpPr txBox="true"/>
          <p:nvPr/>
        </p:nvSpPr>
        <p:spPr>
          <a:xfrm rot="0">
            <a:off x="4689294" y="3834958"/>
            <a:ext cx="8909412" cy="2004741"/>
          </a:xfrm>
          <a:prstGeom prst="rect">
            <a:avLst/>
          </a:prstGeom>
        </p:spPr>
        <p:txBody>
          <a:bodyPr anchor="t" rtlCol="false" tIns="0" lIns="0" bIns="0" rIns="0">
            <a:spAutoFit/>
          </a:bodyPr>
          <a:lstStyle/>
          <a:p>
            <a:pPr algn="ctr">
              <a:lnSpc>
                <a:spcPts val="5318"/>
              </a:lnSpc>
            </a:pPr>
            <a:r>
              <a:rPr lang="en-US" sz="3799" b="true">
                <a:solidFill>
                  <a:srgbClr val="000000"/>
                </a:solidFill>
                <a:latin typeface="Canva Sans Bold"/>
                <a:ea typeface="Canva Sans Bold"/>
                <a:cs typeface="Canva Sans Bold"/>
                <a:sym typeface="Canva Sans Bold"/>
              </a:rPr>
              <a:t>Creating Web page in digital portfolio </a:t>
            </a:r>
          </a:p>
          <a:p>
            <a:pPr algn="ctr">
              <a:lnSpc>
                <a:spcPts val="5318"/>
              </a:lnSpc>
            </a:pPr>
            <a:r>
              <a:rPr lang="en-US" sz="3799" b="true">
                <a:solidFill>
                  <a:srgbClr val="000000"/>
                </a:solidFill>
                <a:latin typeface="Canva Sans Bold"/>
                <a:ea typeface="Canva Sans Bold"/>
                <a:cs typeface="Canva Sans Bold"/>
                <a:sym typeface="Canva Sans Bold"/>
              </a:rPr>
              <a:t>to bio data.Using the language </a:t>
            </a:r>
          </a:p>
          <a:p>
            <a:pPr algn="ctr">
              <a:lnSpc>
                <a:spcPts val="5318"/>
              </a:lnSpc>
            </a:pPr>
            <a:r>
              <a:rPr lang="en-US" sz="3799" b="true">
                <a:solidFill>
                  <a:srgbClr val="000000"/>
                </a:solidFill>
                <a:latin typeface="Canva Sans Bold"/>
                <a:ea typeface="Canva Sans Bold"/>
                <a:cs typeface="Canva Sans Bold"/>
                <a:sym typeface="Canva Sans Bold"/>
              </a:rPr>
              <a:t>HTML CSS JavaScript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D3EDCD"/>
        </a:solidFill>
      </p:bgPr>
    </p:bg>
    <p:spTree>
      <p:nvGrpSpPr>
        <p:cNvPr id="1" name=""/>
        <p:cNvGrpSpPr/>
        <p:nvPr/>
      </p:nvGrpSpPr>
      <p:grpSpPr>
        <a:xfrm>
          <a:off x="0" y="0"/>
          <a:ext cx="0" cy="0"/>
          <a:chOff x="0" y="0"/>
          <a:chExt cx="0" cy="0"/>
        </a:xfrm>
      </p:grpSpPr>
      <p:sp>
        <p:nvSpPr>
          <p:cNvPr name="Freeform 2" id="2"/>
          <p:cNvSpPr/>
          <p:nvPr/>
        </p:nvSpPr>
        <p:spPr>
          <a:xfrm flipH="true" flipV="false" rot="0">
            <a:off x="10350739" y="-2904263"/>
            <a:ext cx="10922590" cy="10512993"/>
          </a:xfrm>
          <a:custGeom>
            <a:avLst/>
            <a:gdLst/>
            <a:ahLst/>
            <a:cxnLst/>
            <a:rect r="r" b="b" t="t" l="l"/>
            <a:pathLst>
              <a:path h="10512993" w="10922590">
                <a:moveTo>
                  <a:pt x="10922590" y="0"/>
                </a:moveTo>
                <a:lnTo>
                  <a:pt x="0" y="0"/>
                </a:lnTo>
                <a:lnTo>
                  <a:pt x="0" y="10512993"/>
                </a:lnTo>
                <a:lnTo>
                  <a:pt x="10922590" y="10512993"/>
                </a:lnTo>
                <a:lnTo>
                  <a:pt x="10922590" y="0"/>
                </a:lnTo>
                <a:close/>
              </a:path>
            </a:pathLst>
          </a:custGeom>
          <a:blipFill>
            <a:blip r:embed="rId2">
              <a:alphaModFix amt="65999"/>
            </a:blip>
            <a:stretch>
              <a:fillRect l="0" t="0" r="0" b="0"/>
            </a:stretch>
          </a:blipFill>
        </p:spPr>
      </p:sp>
      <p:sp>
        <p:nvSpPr>
          <p:cNvPr name="Freeform 3" id="3"/>
          <p:cNvSpPr/>
          <p:nvPr/>
        </p:nvSpPr>
        <p:spPr>
          <a:xfrm flipH="false" flipV="false" rot="0">
            <a:off x="-4062452" y="1207035"/>
            <a:ext cx="10922590" cy="10512993"/>
          </a:xfrm>
          <a:custGeom>
            <a:avLst/>
            <a:gdLst/>
            <a:ahLst/>
            <a:cxnLst/>
            <a:rect r="r" b="b" t="t" l="l"/>
            <a:pathLst>
              <a:path h="10512993" w="10922590">
                <a:moveTo>
                  <a:pt x="0" y="0"/>
                </a:moveTo>
                <a:lnTo>
                  <a:pt x="10922590" y="0"/>
                </a:lnTo>
                <a:lnTo>
                  <a:pt x="10922590" y="10512993"/>
                </a:lnTo>
                <a:lnTo>
                  <a:pt x="0" y="10512993"/>
                </a:lnTo>
                <a:lnTo>
                  <a:pt x="0" y="0"/>
                </a:lnTo>
                <a:close/>
              </a:path>
            </a:pathLst>
          </a:custGeom>
          <a:blipFill>
            <a:blip r:embed="rId2">
              <a:alphaModFix amt="65999"/>
            </a:blip>
            <a:stretch>
              <a:fillRect l="0" t="0" r="0" b="0"/>
            </a:stretch>
          </a:blipFill>
        </p:spPr>
      </p:sp>
      <p:sp>
        <p:nvSpPr>
          <p:cNvPr name="Freeform 4" id="4"/>
          <p:cNvSpPr/>
          <p:nvPr/>
        </p:nvSpPr>
        <p:spPr>
          <a:xfrm flipH="false" flipV="false" rot="3534385">
            <a:off x="14254213" y="5919379"/>
            <a:ext cx="3765356" cy="6478031"/>
          </a:xfrm>
          <a:custGeom>
            <a:avLst/>
            <a:gdLst/>
            <a:ahLst/>
            <a:cxnLst/>
            <a:rect r="r" b="b" t="t" l="l"/>
            <a:pathLst>
              <a:path h="6478031" w="3765356">
                <a:moveTo>
                  <a:pt x="0" y="0"/>
                </a:moveTo>
                <a:lnTo>
                  <a:pt x="3765355" y="0"/>
                </a:lnTo>
                <a:lnTo>
                  <a:pt x="3765355" y="6478031"/>
                </a:lnTo>
                <a:lnTo>
                  <a:pt x="0" y="6478031"/>
                </a:lnTo>
                <a:lnTo>
                  <a:pt x="0" y="0"/>
                </a:lnTo>
                <a:close/>
              </a:path>
            </a:pathLst>
          </a:custGeom>
          <a:blipFill>
            <a:blip r:embed="rId3"/>
            <a:stretch>
              <a:fillRect l="0" t="0" r="0" b="0"/>
            </a:stretch>
          </a:blipFill>
        </p:spPr>
      </p:sp>
      <p:sp>
        <p:nvSpPr>
          <p:cNvPr name="Freeform 5" id="5"/>
          <p:cNvSpPr/>
          <p:nvPr/>
        </p:nvSpPr>
        <p:spPr>
          <a:xfrm flipH="false" flipV="false" rot="-6670062">
            <a:off x="841593" y="-2692470"/>
            <a:ext cx="4033731" cy="6939752"/>
          </a:xfrm>
          <a:custGeom>
            <a:avLst/>
            <a:gdLst/>
            <a:ahLst/>
            <a:cxnLst/>
            <a:rect r="r" b="b" t="t" l="l"/>
            <a:pathLst>
              <a:path h="6939752" w="4033731">
                <a:moveTo>
                  <a:pt x="0" y="0"/>
                </a:moveTo>
                <a:lnTo>
                  <a:pt x="4033731" y="0"/>
                </a:lnTo>
                <a:lnTo>
                  <a:pt x="4033731" y="6939753"/>
                </a:lnTo>
                <a:lnTo>
                  <a:pt x="0" y="6939753"/>
                </a:lnTo>
                <a:lnTo>
                  <a:pt x="0" y="0"/>
                </a:lnTo>
                <a:close/>
              </a:path>
            </a:pathLst>
          </a:custGeom>
          <a:blipFill>
            <a:blip r:embed="rId3"/>
            <a:stretch>
              <a:fillRect l="0" t="0" r="0" b="0"/>
            </a:stretch>
          </a:blipFill>
        </p:spPr>
      </p:sp>
      <p:sp>
        <p:nvSpPr>
          <p:cNvPr name="Freeform 6" id="6"/>
          <p:cNvSpPr/>
          <p:nvPr/>
        </p:nvSpPr>
        <p:spPr>
          <a:xfrm flipH="false" flipV="false" rot="0">
            <a:off x="-1105584" y="7879917"/>
            <a:ext cx="3347084" cy="3428511"/>
          </a:xfrm>
          <a:custGeom>
            <a:avLst/>
            <a:gdLst/>
            <a:ahLst/>
            <a:cxnLst/>
            <a:rect r="r" b="b" t="t" l="l"/>
            <a:pathLst>
              <a:path h="3428511" w="3347084">
                <a:moveTo>
                  <a:pt x="0" y="0"/>
                </a:moveTo>
                <a:lnTo>
                  <a:pt x="3347083" y="0"/>
                </a:lnTo>
                <a:lnTo>
                  <a:pt x="3347083" y="3428511"/>
                </a:lnTo>
                <a:lnTo>
                  <a:pt x="0" y="3428511"/>
                </a:lnTo>
                <a:lnTo>
                  <a:pt x="0" y="0"/>
                </a:lnTo>
                <a:close/>
              </a:path>
            </a:pathLst>
          </a:custGeom>
          <a:blipFill>
            <a:blip r:embed="rId4"/>
            <a:stretch>
              <a:fillRect l="0" t="0" r="0" b="0"/>
            </a:stretch>
          </a:blipFill>
        </p:spPr>
      </p:sp>
      <p:sp>
        <p:nvSpPr>
          <p:cNvPr name="Freeform 7" id="7"/>
          <p:cNvSpPr/>
          <p:nvPr/>
        </p:nvSpPr>
        <p:spPr>
          <a:xfrm flipH="false" flipV="false" rot="10405391">
            <a:off x="16275647" y="-1053841"/>
            <a:ext cx="3158964" cy="3235815"/>
          </a:xfrm>
          <a:custGeom>
            <a:avLst/>
            <a:gdLst/>
            <a:ahLst/>
            <a:cxnLst/>
            <a:rect r="r" b="b" t="t" l="l"/>
            <a:pathLst>
              <a:path h="3235815" w="3158964">
                <a:moveTo>
                  <a:pt x="0" y="0"/>
                </a:moveTo>
                <a:lnTo>
                  <a:pt x="3158964" y="0"/>
                </a:lnTo>
                <a:lnTo>
                  <a:pt x="3158964" y="3235815"/>
                </a:lnTo>
                <a:lnTo>
                  <a:pt x="0" y="3235815"/>
                </a:lnTo>
                <a:lnTo>
                  <a:pt x="0" y="0"/>
                </a:lnTo>
                <a:close/>
              </a:path>
            </a:pathLst>
          </a:custGeom>
          <a:blipFill>
            <a:blip r:embed="rId4"/>
            <a:stretch>
              <a:fillRect l="0" t="0" r="0" b="0"/>
            </a:stretch>
          </a:blipFill>
        </p:spPr>
      </p:sp>
      <p:sp>
        <p:nvSpPr>
          <p:cNvPr name="Freeform 8" id="8"/>
          <p:cNvSpPr/>
          <p:nvPr/>
        </p:nvSpPr>
        <p:spPr>
          <a:xfrm flipH="false" flipV="false" rot="0">
            <a:off x="-133099" y="7879917"/>
            <a:ext cx="1436491" cy="1278477"/>
          </a:xfrm>
          <a:custGeom>
            <a:avLst/>
            <a:gdLst/>
            <a:ahLst/>
            <a:cxnLst/>
            <a:rect r="r" b="b" t="t" l="l"/>
            <a:pathLst>
              <a:path h="1278477" w="1436491">
                <a:moveTo>
                  <a:pt x="0" y="0"/>
                </a:moveTo>
                <a:lnTo>
                  <a:pt x="1436491" y="0"/>
                </a:lnTo>
                <a:lnTo>
                  <a:pt x="1436491" y="1278477"/>
                </a:lnTo>
                <a:lnTo>
                  <a:pt x="0" y="1278477"/>
                </a:lnTo>
                <a:lnTo>
                  <a:pt x="0" y="0"/>
                </a:lnTo>
                <a:close/>
              </a:path>
            </a:pathLst>
          </a:custGeom>
          <a:blipFill>
            <a:blip r:embed="rId5"/>
            <a:stretch>
              <a:fillRect l="0" t="0" r="0" b="0"/>
            </a:stretch>
          </a:blipFill>
        </p:spPr>
      </p:sp>
      <p:sp>
        <p:nvSpPr>
          <p:cNvPr name="Freeform 9" id="9"/>
          <p:cNvSpPr/>
          <p:nvPr/>
        </p:nvSpPr>
        <p:spPr>
          <a:xfrm flipH="false" flipV="false" rot="9431396">
            <a:off x="15786506" y="-350658"/>
            <a:ext cx="1484878" cy="1321541"/>
          </a:xfrm>
          <a:custGeom>
            <a:avLst/>
            <a:gdLst/>
            <a:ahLst/>
            <a:cxnLst/>
            <a:rect r="r" b="b" t="t" l="l"/>
            <a:pathLst>
              <a:path h="1321541" w="1484878">
                <a:moveTo>
                  <a:pt x="0" y="0"/>
                </a:moveTo>
                <a:lnTo>
                  <a:pt x="1484878" y="0"/>
                </a:lnTo>
                <a:lnTo>
                  <a:pt x="1484878" y="1321542"/>
                </a:lnTo>
                <a:lnTo>
                  <a:pt x="0" y="1321542"/>
                </a:lnTo>
                <a:lnTo>
                  <a:pt x="0" y="0"/>
                </a:lnTo>
                <a:close/>
              </a:path>
            </a:pathLst>
          </a:custGeom>
          <a:blipFill>
            <a:blip r:embed="rId5"/>
            <a:stretch>
              <a:fillRect l="0" t="0" r="0" b="0"/>
            </a:stretch>
          </a:blipFill>
        </p:spPr>
      </p:sp>
      <p:sp>
        <p:nvSpPr>
          <p:cNvPr name="TextBox 10" id="10"/>
          <p:cNvSpPr txBox="true"/>
          <p:nvPr/>
        </p:nvSpPr>
        <p:spPr>
          <a:xfrm rot="0">
            <a:off x="3700877" y="1861055"/>
            <a:ext cx="8072136" cy="887107"/>
          </a:xfrm>
          <a:prstGeom prst="rect">
            <a:avLst/>
          </a:prstGeom>
        </p:spPr>
        <p:txBody>
          <a:bodyPr anchor="t" rtlCol="false" tIns="0" lIns="0" bIns="0" rIns="0">
            <a:spAutoFit/>
          </a:bodyPr>
          <a:lstStyle/>
          <a:p>
            <a:pPr algn="ctr">
              <a:lnSpc>
                <a:spcPts val="7279"/>
              </a:lnSpc>
            </a:pPr>
            <a:r>
              <a:rPr lang="en-US" b="true" sz="5199">
                <a:solidFill>
                  <a:srgbClr val="000000"/>
                </a:solidFill>
                <a:latin typeface="Canva Sans Bold"/>
                <a:ea typeface="Canva Sans Bold"/>
                <a:cs typeface="Canva Sans Bold"/>
                <a:sym typeface="Canva Sans Bold"/>
              </a:rPr>
              <a:t>WHO ARE THE END USER</a:t>
            </a:r>
          </a:p>
        </p:txBody>
      </p:sp>
      <p:sp>
        <p:nvSpPr>
          <p:cNvPr name="TextBox 11" id="11"/>
          <p:cNvSpPr txBox="true"/>
          <p:nvPr/>
        </p:nvSpPr>
        <p:spPr>
          <a:xfrm rot="0">
            <a:off x="5751740" y="4906440"/>
            <a:ext cx="6784520" cy="1557092"/>
          </a:xfrm>
          <a:prstGeom prst="rect">
            <a:avLst/>
          </a:prstGeom>
        </p:spPr>
        <p:txBody>
          <a:bodyPr anchor="t" rtlCol="false" tIns="0" lIns="0" bIns="0" rIns="0">
            <a:spAutoFit/>
          </a:bodyPr>
          <a:lstStyle/>
          <a:p>
            <a:pPr algn="ctr">
              <a:lnSpc>
                <a:spcPts val="6242"/>
              </a:lnSpc>
            </a:pPr>
            <a:r>
              <a:rPr lang="en-US" sz="4459" b="true">
                <a:solidFill>
                  <a:srgbClr val="000000"/>
                </a:solidFill>
                <a:latin typeface="Canva Sans Bold"/>
                <a:ea typeface="Canva Sans Bold"/>
                <a:cs typeface="Canva Sans Bold"/>
                <a:sym typeface="Canva Sans Bold"/>
              </a:rPr>
              <a:t>All the user and humans </a:t>
            </a:r>
          </a:p>
          <a:p>
            <a:pPr algn="ctr">
              <a:lnSpc>
                <a:spcPts val="6242"/>
              </a:lnSpc>
            </a:pPr>
            <a:r>
              <a:rPr lang="en-US" sz="4459" b="true">
                <a:solidFill>
                  <a:srgbClr val="000000"/>
                </a:solidFill>
                <a:latin typeface="Canva Sans Bold"/>
                <a:ea typeface="Canva Sans Bold"/>
                <a:cs typeface="Canva Sans Bold"/>
                <a:sym typeface="Canva Sans Bold"/>
              </a:rPr>
              <a:t>are the end user.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D3EDCD"/>
        </a:solidFill>
      </p:bgPr>
    </p:bg>
    <p:spTree>
      <p:nvGrpSpPr>
        <p:cNvPr id="1" name=""/>
        <p:cNvGrpSpPr/>
        <p:nvPr/>
      </p:nvGrpSpPr>
      <p:grpSpPr>
        <a:xfrm>
          <a:off x="0" y="0"/>
          <a:ext cx="0" cy="0"/>
          <a:chOff x="0" y="0"/>
          <a:chExt cx="0" cy="0"/>
        </a:xfrm>
      </p:grpSpPr>
      <p:sp>
        <p:nvSpPr>
          <p:cNvPr name="Freeform 2" id="2"/>
          <p:cNvSpPr/>
          <p:nvPr/>
        </p:nvSpPr>
        <p:spPr>
          <a:xfrm flipH="true" flipV="false" rot="0">
            <a:off x="10350739" y="-2904263"/>
            <a:ext cx="10922590" cy="10512993"/>
          </a:xfrm>
          <a:custGeom>
            <a:avLst/>
            <a:gdLst/>
            <a:ahLst/>
            <a:cxnLst/>
            <a:rect r="r" b="b" t="t" l="l"/>
            <a:pathLst>
              <a:path h="10512993" w="10922590">
                <a:moveTo>
                  <a:pt x="10922590" y="0"/>
                </a:moveTo>
                <a:lnTo>
                  <a:pt x="0" y="0"/>
                </a:lnTo>
                <a:lnTo>
                  <a:pt x="0" y="10512993"/>
                </a:lnTo>
                <a:lnTo>
                  <a:pt x="10922590" y="10512993"/>
                </a:lnTo>
                <a:lnTo>
                  <a:pt x="10922590" y="0"/>
                </a:lnTo>
                <a:close/>
              </a:path>
            </a:pathLst>
          </a:custGeom>
          <a:blipFill>
            <a:blip r:embed="rId2">
              <a:alphaModFix amt="65999"/>
            </a:blip>
            <a:stretch>
              <a:fillRect l="0" t="0" r="0" b="0"/>
            </a:stretch>
          </a:blipFill>
        </p:spPr>
      </p:sp>
      <p:sp>
        <p:nvSpPr>
          <p:cNvPr name="Freeform 3" id="3"/>
          <p:cNvSpPr/>
          <p:nvPr/>
        </p:nvSpPr>
        <p:spPr>
          <a:xfrm flipH="false" flipV="false" rot="0">
            <a:off x="-4062452" y="1207035"/>
            <a:ext cx="10922590" cy="10512993"/>
          </a:xfrm>
          <a:custGeom>
            <a:avLst/>
            <a:gdLst/>
            <a:ahLst/>
            <a:cxnLst/>
            <a:rect r="r" b="b" t="t" l="l"/>
            <a:pathLst>
              <a:path h="10512993" w="10922590">
                <a:moveTo>
                  <a:pt x="0" y="0"/>
                </a:moveTo>
                <a:lnTo>
                  <a:pt x="10922590" y="0"/>
                </a:lnTo>
                <a:lnTo>
                  <a:pt x="10922590" y="10512993"/>
                </a:lnTo>
                <a:lnTo>
                  <a:pt x="0" y="10512993"/>
                </a:lnTo>
                <a:lnTo>
                  <a:pt x="0" y="0"/>
                </a:lnTo>
                <a:close/>
              </a:path>
            </a:pathLst>
          </a:custGeom>
          <a:blipFill>
            <a:blip r:embed="rId2">
              <a:alphaModFix amt="65999"/>
            </a:blip>
            <a:stretch>
              <a:fillRect l="0" t="0" r="0" b="0"/>
            </a:stretch>
          </a:blipFill>
        </p:spPr>
      </p:sp>
      <p:sp>
        <p:nvSpPr>
          <p:cNvPr name="Freeform 4" id="4"/>
          <p:cNvSpPr/>
          <p:nvPr/>
        </p:nvSpPr>
        <p:spPr>
          <a:xfrm flipH="false" flipV="false" rot="3534385">
            <a:off x="14254213" y="5919379"/>
            <a:ext cx="3765356" cy="6478031"/>
          </a:xfrm>
          <a:custGeom>
            <a:avLst/>
            <a:gdLst/>
            <a:ahLst/>
            <a:cxnLst/>
            <a:rect r="r" b="b" t="t" l="l"/>
            <a:pathLst>
              <a:path h="6478031" w="3765356">
                <a:moveTo>
                  <a:pt x="0" y="0"/>
                </a:moveTo>
                <a:lnTo>
                  <a:pt x="3765355" y="0"/>
                </a:lnTo>
                <a:lnTo>
                  <a:pt x="3765355" y="6478031"/>
                </a:lnTo>
                <a:lnTo>
                  <a:pt x="0" y="6478031"/>
                </a:lnTo>
                <a:lnTo>
                  <a:pt x="0" y="0"/>
                </a:lnTo>
                <a:close/>
              </a:path>
            </a:pathLst>
          </a:custGeom>
          <a:blipFill>
            <a:blip r:embed="rId3"/>
            <a:stretch>
              <a:fillRect l="0" t="0" r="0" b="0"/>
            </a:stretch>
          </a:blipFill>
        </p:spPr>
      </p:sp>
      <p:sp>
        <p:nvSpPr>
          <p:cNvPr name="Freeform 5" id="5"/>
          <p:cNvSpPr/>
          <p:nvPr/>
        </p:nvSpPr>
        <p:spPr>
          <a:xfrm flipH="false" flipV="false" rot="-6670062">
            <a:off x="841593" y="-2692470"/>
            <a:ext cx="4033731" cy="6939752"/>
          </a:xfrm>
          <a:custGeom>
            <a:avLst/>
            <a:gdLst/>
            <a:ahLst/>
            <a:cxnLst/>
            <a:rect r="r" b="b" t="t" l="l"/>
            <a:pathLst>
              <a:path h="6939752" w="4033731">
                <a:moveTo>
                  <a:pt x="0" y="0"/>
                </a:moveTo>
                <a:lnTo>
                  <a:pt x="4033731" y="0"/>
                </a:lnTo>
                <a:lnTo>
                  <a:pt x="4033731" y="6939753"/>
                </a:lnTo>
                <a:lnTo>
                  <a:pt x="0" y="6939753"/>
                </a:lnTo>
                <a:lnTo>
                  <a:pt x="0" y="0"/>
                </a:lnTo>
                <a:close/>
              </a:path>
            </a:pathLst>
          </a:custGeom>
          <a:blipFill>
            <a:blip r:embed="rId3"/>
            <a:stretch>
              <a:fillRect l="0" t="0" r="0" b="0"/>
            </a:stretch>
          </a:blipFill>
        </p:spPr>
      </p:sp>
      <p:sp>
        <p:nvSpPr>
          <p:cNvPr name="Freeform 6" id="6"/>
          <p:cNvSpPr/>
          <p:nvPr/>
        </p:nvSpPr>
        <p:spPr>
          <a:xfrm flipH="false" flipV="false" rot="0">
            <a:off x="-1105584" y="7879917"/>
            <a:ext cx="3347084" cy="3428511"/>
          </a:xfrm>
          <a:custGeom>
            <a:avLst/>
            <a:gdLst/>
            <a:ahLst/>
            <a:cxnLst/>
            <a:rect r="r" b="b" t="t" l="l"/>
            <a:pathLst>
              <a:path h="3428511" w="3347084">
                <a:moveTo>
                  <a:pt x="0" y="0"/>
                </a:moveTo>
                <a:lnTo>
                  <a:pt x="3347083" y="0"/>
                </a:lnTo>
                <a:lnTo>
                  <a:pt x="3347083" y="3428511"/>
                </a:lnTo>
                <a:lnTo>
                  <a:pt x="0" y="3428511"/>
                </a:lnTo>
                <a:lnTo>
                  <a:pt x="0" y="0"/>
                </a:lnTo>
                <a:close/>
              </a:path>
            </a:pathLst>
          </a:custGeom>
          <a:blipFill>
            <a:blip r:embed="rId4"/>
            <a:stretch>
              <a:fillRect l="0" t="0" r="0" b="0"/>
            </a:stretch>
          </a:blipFill>
        </p:spPr>
      </p:sp>
      <p:sp>
        <p:nvSpPr>
          <p:cNvPr name="Freeform 7" id="7"/>
          <p:cNvSpPr/>
          <p:nvPr/>
        </p:nvSpPr>
        <p:spPr>
          <a:xfrm flipH="false" flipV="false" rot="10405391">
            <a:off x="16275647" y="-1053841"/>
            <a:ext cx="3158964" cy="3235815"/>
          </a:xfrm>
          <a:custGeom>
            <a:avLst/>
            <a:gdLst/>
            <a:ahLst/>
            <a:cxnLst/>
            <a:rect r="r" b="b" t="t" l="l"/>
            <a:pathLst>
              <a:path h="3235815" w="3158964">
                <a:moveTo>
                  <a:pt x="0" y="0"/>
                </a:moveTo>
                <a:lnTo>
                  <a:pt x="3158964" y="0"/>
                </a:lnTo>
                <a:lnTo>
                  <a:pt x="3158964" y="3235815"/>
                </a:lnTo>
                <a:lnTo>
                  <a:pt x="0" y="3235815"/>
                </a:lnTo>
                <a:lnTo>
                  <a:pt x="0" y="0"/>
                </a:lnTo>
                <a:close/>
              </a:path>
            </a:pathLst>
          </a:custGeom>
          <a:blipFill>
            <a:blip r:embed="rId4"/>
            <a:stretch>
              <a:fillRect l="0" t="0" r="0" b="0"/>
            </a:stretch>
          </a:blipFill>
        </p:spPr>
      </p:sp>
      <p:sp>
        <p:nvSpPr>
          <p:cNvPr name="Freeform 8" id="8"/>
          <p:cNvSpPr/>
          <p:nvPr/>
        </p:nvSpPr>
        <p:spPr>
          <a:xfrm flipH="false" flipV="false" rot="0">
            <a:off x="-133099" y="7879917"/>
            <a:ext cx="1436491" cy="1278477"/>
          </a:xfrm>
          <a:custGeom>
            <a:avLst/>
            <a:gdLst/>
            <a:ahLst/>
            <a:cxnLst/>
            <a:rect r="r" b="b" t="t" l="l"/>
            <a:pathLst>
              <a:path h="1278477" w="1436491">
                <a:moveTo>
                  <a:pt x="0" y="0"/>
                </a:moveTo>
                <a:lnTo>
                  <a:pt x="1436491" y="0"/>
                </a:lnTo>
                <a:lnTo>
                  <a:pt x="1436491" y="1278477"/>
                </a:lnTo>
                <a:lnTo>
                  <a:pt x="0" y="1278477"/>
                </a:lnTo>
                <a:lnTo>
                  <a:pt x="0" y="0"/>
                </a:lnTo>
                <a:close/>
              </a:path>
            </a:pathLst>
          </a:custGeom>
          <a:blipFill>
            <a:blip r:embed="rId5"/>
            <a:stretch>
              <a:fillRect l="0" t="0" r="0" b="0"/>
            </a:stretch>
          </a:blipFill>
        </p:spPr>
      </p:sp>
      <p:sp>
        <p:nvSpPr>
          <p:cNvPr name="Freeform 9" id="9"/>
          <p:cNvSpPr/>
          <p:nvPr/>
        </p:nvSpPr>
        <p:spPr>
          <a:xfrm flipH="false" flipV="false" rot="9431396">
            <a:off x="15786506" y="-350658"/>
            <a:ext cx="1484878" cy="1321541"/>
          </a:xfrm>
          <a:custGeom>
            <a:avLst/>
            <a:gdLst/>
            <a:ahLst/>
            <a:cxnLst/>
            <a:rect r="r" b="b" t="t" l="l"/>
            <a:pathLst>
              <a:path h="1321541" w="1484878">
                <a:moveTo>
                  <a:pt x="0" y="0"/>
                </a:moveTo>
                <a:lnTo>
                  <a:pt x="1484878" y="0"/>
                </a:lnTo>
                <a:lnTo>
                  <a:pt x="1484878" y="1321542"/>
                </a:lnTo>
                <a:lnTo>
                  <a:pt x="0" y="1321542"/>
                </a:lnTo>
                <a:lnTo>
                  <a:pt x="0" y="0"/>
                </a:lnTo>
                <a:close/>
              </a:path>
            </a:pathLst>
          </a:custGeom>
          <a:blipFill>
            <a:blip r:embed="rId5"/>
            <a:stretch>
              <a:fillRect l="0" t="0" r="0" b="0"/>
            </a:stretch>
          </a:blipFill>
        </p:spPr>
      </p:sp>
      <p:sp>
        <p:nvSpPr>
          <p:cNvPr name="TextBox 10" id="10"/>
          <p:cNvSpPr txBox="true"/>
          <p:nvPr/>
        </p:nvSpPr>
        <p:spPr>
          <a:xfrm rot="0">
            <a:off x="6995635" y="2796613"/>
            <a:ext cx="5395321" cy="4608049"/>
          </a:xfrm>
          <a:prstGeom prst="rect">
            <a:avLst/>
          </a:prstGeom>
        </p:spPr>
        <p:txBody>
          <a:bodyPr anchor="t" rtlCol="false" tIns="0" lIns="0" bIns="0" rIns="0">
            <a:spAutoFit/>
          </a:bodyPr>
          <a:lstStyle/>
          <a:p>
            <a:pPr algn="l">
              <a:lnSpc>
                <a:spcPts val="6083"/>
              </a:lnSpc>
            </a:pPr>
            <a:r>
              <a:rPr lang="en-US" sz="4345" b="true">
                <a:solidFill>
                  <a:srgbClr val="000000"/>
                </a:solidFill>
                <a:latin typeface="Canva Sans Bold"/>
                <a:ea typeface="Canva Sans Bold"/>
                <a:cs typeface="Canva Sans Bold"/>
                <a:sym typeface="Canva Sans Bold"/>
              </a:rPr>
              <a:t>   ●Digital portfolio</a:t>
            </a:r>
          </a:p>
          <a:p>
            <a:pPr algn="l">
              <a:lnSpc>
                <a:spcPts val="6083"/>
              </a:lnSpc>
            </a:pPr>
            <a:r>
              <a:rPr lang="en-US" sz="4345" b="true">
                <a:solidFill>
                  <a:srgbClr val="000000"/>
                </a:solidFill>
                <a:latin typeface="Canva Sans Bold"/>
                <a:ea typeface="Canva Sans Bold"/>
                <a:cs typeface="Canva Sans Bold"/>
                <a:sym typeface="Canva Sans Bold"/>
              </a:rPr>
              <a:t>   ●visual basic stdio</a:t>
            </a:r>
          </a:p>
          <a:p>
            <a:pPr algn="l">
              <a:lnSpc>
                <a:spcPts val="6083"/>
              </a:lnSpc>
            </a:pPr>
            <a:r>
              <a:rPr lang="en-US" sz="4345" b="true">
                <a:solidFill>
                  <a:srgbClr val="000000"/>
                </a:solidFill>
                <a:latin typeface="Canva Sans Bold"/>
                <a:ea typeface="Canva Sans Bold"/>
                <a:cs typeface="Canva Sans Bold"/>
                <a:sym typeface="Canva Sans Bold"/>
              </a:rPr>
              <a:t>   ●Code pee</a:t>
            </a:r>
          </a:p>
          <a:p>
            <a:pPr algn="l">
              <a:lnSpc>
                <a:spcPts val="6083"/>
              </a:lnSpc>
            </a:pPr>
            <a:r>
              <a:rPr lang="en-US" sz="4345" b="true">
                <a:solidFill>
                  <a:srgbClr val="000000"/>
                </a:solidFill>
                <a:latin typeface="Canva Sans Bold"/>
                <a:ea typeface="Canva Sans Bold"/>
                <a:cs typeface="Canva Sans Bold"/>
                <a:sym typeface="Canva Sans Bold"/>
              </a:rPr>
              <a:t>   ●HTML</a:t>
            </a:r>
          </a:p>
          <a:p>
            <a:pPr algn="l">
              <a:lnSpc>
                <a:spcPts val="6083"/>
              </a:lnSpc>
            </a:pPr>
            <a:r>
              <a:rPr lang="en-US" sz="4345" b="true">
                <a:solidFill>
                  <a:srgbClr val="000000"/>
                </a:solidFill>
                <a:latin typeface="Canva Sans Bold"/>
                <a:ea typeface="Canva Sans Bold"/>
                <a:cs typeface="Canva Sans Bold"/>
                <a:sym typeface="Canva Sans Bold"/>
              </a:rPr>
              <a:t>   ●CSS</a:t>
            </a:r>
          </a:p>
          <a:p>
            <a:pPr algn="just">
              <a:lnSpc>
                <a:spcPts val="6083"/>
              </a:lnSpc>
            </a:pPr>
            <a:r>
              <a:rPr lang="en-US" sz="4345" b="true">
                <a:solidFill>
                  <a:srgbClr val="000000"/>
                </a:solidFill>
                <a:latin typeface="Canva Sans Bold"/>
                <a:ea typeface="Canva Sans Bold"/>
                <a:cs typeface="Canva Sans Bold"/>
                <a:sym typeface="Canva Sans Bold"/>
              </a:rPr>
              <a:t>   </a:t>
            </a:r>
            <a:r>
              <a:rPr lang="en-US" sz="4345" b="true">
                <a:solidFill>
                  <a:srgbClr val="000000"/>
                </a:solidFill>
                <a:latin typeface="Canva Sans Bold"/>
                <a:ea typeface="Canva Sans Bold"/>
                <a:cs typeface="Canva Sans Bold"/>
                <a:sym typeface="Canva Sans Bold"/>
              </a:rPr>
              <a:t>●Javascript</a:t>
            </a:r>
          </a:p>
        </p:txBody>
      </p:sp>
      <p:sp>
        <p:nvSpPr>
          <p:cNvPr name="Freeform 11" id="11"/>
          <p:cNvSpPr/>
          <p:nvPr/>
        </p:nvSpPr>
        <p:spPr>
          <a:xfrm flipH="false" flipV="false" rot="0">
            <a:off x="0" y="3204648"/>
            <a:ext cx="3345937" cy="4039909"/>
          </a:xfrm>
          <a:custGeom>
            <a:avLst/>
            <a:gdLst/>
            <a:ahLst/>
            <a:cxnLst/>
            <a:rect r="r" b="b" t="t" l="l"/>
            <a:pathLst>
              <a:path h="4039909" w="3345937">
                <a:moveTo>
                  <a:pt x="0" y="0"/>
                </a:moveTo>
                <a:lnTo>
                  <a:pt x="3345937" y="0"/>
                </a:lnTo>
                <a:lnTo>
                  <a:pt x="3345937" y="4039909"/>
                </a:lnTo>
                <a:lnTo>
                  <a:pt x="0" y="4039909"/>
                </a:lnTo>
                <a:lnTo>
                  <a:pt x="0" y="0"/>
                </a:lnTo>
                <a:close/>
              </a:path>
            </a:pathLst>
          </a:custGeom>
          <a:blipFill>
            <a:blip r:embed="rId6"/>
            <a:stretch>
              <a:fillRect l="0" t="0" r="0" b="0"/>
            </a:stretch>
          </a:blipFill>
        </p:spPr>
      </p:sp>
      <p:sp>
        <p:nvSpPr>
          <p:cNvPr name="TextBox 12" id="12"/>
          <p:cNvSpPr txBox="true"/>
          <p:nvPr/>
        </p:nvSpPr>
        <p:spPr>
          <a:xfrm rot="0">
            <a:off x="4503207" y="682156"/>
            <a:ext cx="8331368" cy="887107"/>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TOOLS AND TECHNIQUES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D3EDCD"/>
        </a:solidFill>
      </p:bgPr>
    </p:bg>
    <p:spTree>
      <p:nvGrpSpPr>
        <p:cNvPr id="1" name=""/>
        <p:cNvGrpSpPr/>
        <p:nvPr/>
      </p:nvGrpSpPr>
      <p:grpSpPr>
        <a:xfrm>
          <a:off x="0" y="0"/>
          <a:ext cx="0" cy="0"/>
          <a:chOff x="0" y="0"/>
          <a:chExt cx="0" cy="0"/>
        </a:xfrm>
      </p:grpSpPr>
      <p:sp>
        <p:nvSpPr>
          <p:cNvPr name="Freeform 2" id="2"/>
          <p:cNvSpPr/>
          <p:nvPr/>
        </p:nvSpPr>
        <p:spPr>
          <a:xfrm flipH="true" flipV="false" rot="0">
            <a:off x="10241275" y="-2904263"/>
            <a:ext cx="10922590" cy="10512993"/>
          </a:xfrm>
          <a:custGeom>
            <a:avLst/>
            <a:gdLst/>
            <a:ahLst/>
            <a:cxnLst/>
            <a:rect r="r" b="b" t="t" l="l"/>
            <a:pathLst>
              <a:path h="10512993" w="10922590">
                <a:moveTo>
                  <a:pt x="10922590" y="0"/>
                </a:moveTo>
                <a:lnTo>
                  <a:pt x="0" y="0"/>
                </a:lnTo>
                <a:lnTo>
                  <a:pt x="0" y="10512993"/>
                </a:lnTo>
                <a:lnTo>
                  <a:pt x="10922590" y="10512993"/>
                </a:lnTo>
                <a:lnTo>
                  <a:pt x="10922590" y="0"/>
                </a:lnTo>
                <a:close/>
              </a:path>
            </a:pathLst>
          </a:custGeom>
          <a:blipFill>
            <a:blip r:embed="rId2">
              <a:alphaModFix amt="65999"/>
            </a:blip>
            <a:stretch>
              <a:fillRect l="0" t="0" r="0" b="0"/>
            </a:stretch>
          </a:blipFill>
        </p:spPr>
      </p:sp>
      <p:sp>
        <p:nvSpPr>
          <p:cNvPr name="Freeform 3" id="3"/>
          <p:cNvSpPr/>
          <p:nvPr/>
        </p:nvSpPr>
        <p:spPr>
          <a:xfrm flipH="false" flipV="false" rot="0">
            <a:off x="-4062452" y="1207035"/>
            <a:ext cx="10922590" cy="10512993"/>
          </a:xfrm>
          <a:custGeom>
            <a:avLst/>
            <a:gdLst/>
            <a:ahLst/>
            <a:cxnLst/>
            <a:rect r="r" b="b" t="t" l="l"/>
            <a:pathLst>
              <a:path h="10512993" w="10922590">
                <a:moveTo>
                  <a:pt x="0" y="0"/>
                </a:moveTo>
                <a:lnTo>
                  <a:pt x="10922590" y="0"/>
                </a:lnTo>
                <a:lnTo>
                  <a:pt x="10922590" y="10512993"/>
                </a:lnTo>
                <a:lnTo>
                  <a:pt x="0" y="10512993"/>
                </a:lnTo>
                <a:lnTo>
                  <a:pt x="0" y="0"/>
                </a:lnTo>
                <a:close/>
              </a:path>
            </a:pathLst>
          </a:custGeom>
          <a:blipFill>
            <a:blip r:embed="rId2">
              <a:alphaModFix amt="65999"/>
            </a:blip>
            <a:stretch>
              <a:fillRect l="0" t="0" r="0" b="0"/>
            </a:stretch>
          </a:blipFill>
        </p:spPr>
      </p:sp>
      <p:sp>
        <p:nvSpPr>
          <p:cNvPr name="Freeform 4" id="4"/>
          <p:cNvSpPr/>
          <p:nvPr/>
        </p:nvSpPr>
        <p:spPr>
          <a:xfrm flipH="false" flipV="false" rot="3534385">
            <a:off x="14254213" y="5919379"/>
            <a:ext cx="3765356" cy="6478031"/>
          </a:xfrm>
          <a:custGeom>
            <a:avLst/>
            <a:gdLst/>
            <a:ahLst/>
            <a:cxnLst/>
            <a:rect r="r" b="b" t="t" l="l"/>
            <a:pathLst>
              <a:path h="6478031" w="3765356">
                <a:moveTo>
                  <a:pt x="0" y="0"/>
                </a:moveTo>
                <a:lnTo>
                  <a:pt x="3765355" y="0"/>
                </a:lnTo>
                <a:lnTo>
                  <a:pt x="3765355" y="6478031"/>
                </a:lnTo>
                <a:lnTo>
                  <a:pt x="0" y="6478031"/>
                </a:lnTo>
                <a:lnTo>
                  <a:pt x="0" y="0"/>
                </a:lnTo>
                <a:close/>
              </a:path>
            </a:pathLst>
          </a:custGeom>
          <a:blipFill>
            <a:blip r:embed="rId3"/>
            <a:stretch>
              <a:fillRect l="0" t="0" r="0" b="0"/>
            </a:stretch>
          </a:blipFill>
        </p:spPr>
      </p:sp>
      <p:sp>
        <p:nvSpPr>
          <p:cNvPr name="Freeform 5" id="5"/>
          <p:cNvSpPr/>
          <p:nvPr/>
        </p:nvSpPr>
        <p:spPr>
          <a:xfrm flipH="false" flipV="false" rot="-6670062">
            <a:off x="841593" y="-2692470"/>
            <a:ext cx="4033731" cy="6939752"/>
          </a:xfrm>
          <a:custGeom>
            <a:avLst/>
            <a:gdLst/>
            <a:ahLst/>
            <a:cxnLst/>
            <a:rect r="r" b="b" t="t" l="l"/>
            <a:pathLst>
              <a:path h="6939752" w="4033731">
                <a:moveTo>
                  <a:pt x="0" y="0"/>
                </a:moveTo>
                <a:lnTo>
                  <a:pt x="4033731" y="0"/>
                </a:lnTo>
                <a:lnTo>
                  <a:pt x="4033731" y="6939753"/>
                </a:lnTo>
                <a:lnTo>
                  <a:pt x="0" y="6939753"/>
                </a:lnTo>
                <a:lnTo>
                  <a:pt x="0" y="0"/>
                </a:lnTo>
                <a:close/>
              </a:path>
            </a:pathLst>
          </a:custGeom>
          <a:blipFill>
            <a:blip r:embed="rId3"/>
            <a:stretch>
              <a:fillRect l="0" t="0" r="0" b="0"/>
            </a:stretch>
          </a:blipFill>
        </p:spPr>
      </p:sp>
      <p:sp>
        <p:nvSpPr>
          <p:cNvPr name="Freeform 6" id="6"/>
          <p:cNvSpPr/>
          <p:nvPr/>
        </p:nvSpPr>
        <p:spPr>
          <a:xfrm flipH="false" flipV="false" rot="0">
            <a:off x="-1105584" y="7879917"/>
            <a:ext cx="3347084" cy="3428511"/>
          </a:xfrm>
          <a:custGeom>
            <a:avLst/>
            <a:gdLst/>
            <a:ahLst/>
            <a:cxnLst/>
            <a:rect r="r" b="b" t="t" l="l"/>
            <a:pathLst>
              <a:path h="3428511" w="3347084">
                <a:moveTo>
                  <a:pt x="0" y="0"/>
                </a:moveTo>
                <a:lnTo>
                  <a:pt x="3347083" y="0"/>
                </a:lnTo>
                <a:lnTo>
                  <a:pt x="3347083" y="3428511"/>
                </a:lnTo>
                <a:lnTo>
                  <a:pt x="0" y="3428511"/>
                </a:lnTo>
                <a:lnTo>
                  <a:pt x="0" y="0"/>
                </a:lnTo>
                <a:close/>
              </a:path>
            </a:pathLst>
          </a:custGeom>
          <a:blipFill>
            <a:blip r:embed="rId4"/>
            <a:stretch>
              <a:fillRect l="0" t="0" r="0" b="0"/>
            </a:stretch>
          </a:blipFill>
        </p:spPr>
      </p:sp>
      <p:sp>
        <p:nvSpPr>
          <p:cNvPr name="Freeform 7" id="7"/>
          <p:cNvSpPr/>
          <p:nvPr/>
        </p:nvSpPr>
        <p:spPr>
          <a:xfrm flipH="false" flipV="false" rot="10405391">
            <a:off x="16275647" y="-1053841"/>
            <a:ext cx="3158964" cy="3235815"/>
          </a:xfrm>
          <a:custGeom>
            <a:avLst/>
            <a:gdLst/>
            <a:ahLst/>
            <a:cxnLst/>
            <a:rect r="r" b="b" t="t" l="l"/>
            <a:pathLst>
              <a:path h="3235815" w="3158964">
                <a:moveTo>
                  <a:pt x="0" y="0"/>
                </a:moveTo>
                <a:lnTo>
                  <a:pt x="3158964" y="0"/>
                </a:lnTo>
                <a:lnTo>
                  <a:pt x="3158964" y="3235815"/>
                </a:lnTo>
                <a:lnTo>
                  <a:pt x="0" y="3235815"/>
                </a:lnTo>
                <a:lnTo>
                  <a:pt x="0" y="0"/>
                </a:lnTo>
                <a:close/>
              </a:path>
            </a:pathLst>
          </a:custGeom>
          <a:blipFill>
            <a:blip r:embed="rId4"/>
            <a:stretch>
              <a:fillRect l="0" t="0" r="0" b="0"/>
            </a:stretch>
          </a:blipFill>
        </p:spPr>
      </p:sp>
      <p:sp>
        <p:nvSpPr>
          <p:cNvPr name="Freeform 8" id="8"/>
          <p:cNvSpPr/>
          <p:nvPr/>
        </p:nvSpPr>
        <p:spPr>
          <a:xfrm flipH="false" flipV="false" rot="0">
            <a:off x="-133099" y="7879917"/>
            <a:ext cx="1436491" cy="1278477"/>
          </a:xfrm>
          <a:custGeom>
            <a:avLst/>
            <a:gdLst/>
            <a:ahLst/>
            <a:cxnLst/>
            <a:rect r="r" b="b" t="t" l="l"/>
            <a:pathLst>
              <a:path h="1278477" w="1436491">
                <a:moveTo>
                  <a:pt x="0" y="0"/>
                </a:moveTo>
                <a:lnTo>
                  <a:pt x="1436491" y="0"/>
                </a:lnTo>
                <a:lnTo>
                  <a:pt x="1436491" y="1278477"/>
                </a:lnTo>
                <a:lnTo>
                  <a:pt x="0" y="1278477"/>
                </a:lnTo>
                <a:lnTo>
                  <a:pt x="0" y="0"/>
                </a:lnTo>
                <a:close/>
              </a:path>
            </a:pathLst>
          </a:custGeom>
          <a:blipFill>
            <a:blip r:embed="rId5"/>
            <a:stretch>
              <a:fillRect l="0" t="0" r="0" b="0"/>
            </a:stretch>
          </a:blipFill>
        </p:spPr>
      </p:sp>
      <p:sp>
        <p:nvSpPr>
          <p:cNvPr name="Freeform 9" id="9"/>
          <p:cNvSpPr/>
          <p:nvPr/>
        </p:nvSpPr>
        <p:spPr>
          <a:xfrm flipH="false" flipV="false" rot="9431396">
            <a:off x="15786506" y="-350658"/>
            <a:ext cx="1484878" cy="1321541"/>
          </a:xfrm>
          <a:custGeom>
            <a:avLst/>
            <a:gdLst/>
            <a:ahLst/>
            <a:cxnLst/>
            <a:rect r="r" b="b" t="t" l="l"/>
            <a:pathLst>
              <a:path h="1321541" w="1484878">
                <a:moveTo>
                  <a:pt x="0" y="0"/>
                </a:moveTo>
                <a:lnTo>
                  <a:pt x="1484878" y="0"/>
                </a:lnTo>
                <a:lnTo>
                  <a:pt x="1484878" y="1321542"/>
                </a:lnTo>
                <a:lnTo>
                  <a:pt x="0" y="1321542"/>
                </a:lnTo>
                <a:lnTo>
                  <a:pt x="0" y="0"/>
                </a:lnTo>
                <a:close/>
              </a:path>
            </a:pathLst>
          </a:custGeom>
          <a:blipFill>
            <a:blip r:embed="rId5"/>
            <a:stretch>
              <a:fillRect l="0" t="0" r="0" b="0"/>
            </a:stretch>
          </a:blipFill>
        </p:spPr>
      </p:sp>
      <p:sp>
        <p:nvSpPr>
          <p:cNvPr name="Freeform 10" id="10"/>
          <p:cNvSpPr/>
          <p:nvPr/>
        </p:nvSpPr>
        <p:spPr>
          <a:xfrm flipH="false" flipV="false" rot="63820">
            <a:off x="6068334" y="2844329"/>
            <a:ext cx="6151331" cy="6314065"/>
          </a:xfrm>
          <a:custGeom>
            <a:avLst/>
            <a:gdLst/>
            <a:ahLst/>
            <a:cxnLst/>
            <a:rect r="r" b="b" t="t" l="l"/>
            <a:pathLst>
              <a:path h="6314065" w="6151331">
                <a:moveTo>
                  <a:pt x="0" y="0"/>
                </a:moveTo>
                <a:lnTo>
                  <a:pt x="6151332" y="0"/>
                </a:lnTo>
                <a:lnTo>
                  <a:pt x="6151332" y="6314065"/>
                </a:lnTo>
                <a:lnTo>
                  <a:pt x="0" y="6314065"/>
                </a:lnTo>
                <a:lnTo>
                  <a:pt x="0" y="0"/>
                </a:lnTo>
                <a:close/>
              </a:path>
            </a:pathLst>
          </a:custGeom>
          <a:blipFill>
            <a:blip r:embed="rId6"/>
            <a:stretch>
              <a:fillRect l="0" t="0" r="0" b="0"/>
            </a:stretch>
          </a:blipFill>
        </p:spPr>
      </p:sp>
      <p:sp>
        <p:nvSpPr>
          <p:cNvPr name="TextBox 11" id="11"/>
          <p:cNvSpPr txBox="true"/>
          <p:nvPr/>
        </p:nvSpPr>
        <p:spPr>
          <a:xfrm rot="0">
            <a:off x="5060024" y="822727"/>
            <a:ext cx="8167952" cy="692416"/>
          </a:xfrm>
          <a:prstGeom prst="rect">
            <a:avLst/>
          </a:prstGeom>
        </p:spPr>
        <p:txBody>
          <a:bodyPr anchor="t" rtlCol="false" tIns="0" lIns="0" bIns="0" rIns="0">
            <a:spAutoFit/>
          </a:bodyPr>
          <a:lstStyle/>
          <a:p>
            <a:pPr algn="ctr">
              <a:lnSpc>
                <a:spcPts val="5665"/>
              </a:lnSpc>
            </a:pPr>
            <a:r>
              <a:rPr lang="en-US" sz="4046" b="true">
                <a:solidFill>
                  <a:srgbClr val="000000"/>
                </a:solidFill>
                <a:latin typeface="Canva Sans Bold"/>
                <a:ea typeface="Canva Sans Bold"/>
                <a:cs typeface="Canva Sans Bold"/>
                <a:sym typeface="Canva Sans Bold"/>
              </a:rPr>
              <a:t>POTFOLIO DESIGN AND LAYOUT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D3EDCD"/>
        </a:solidFill>
      </p:bgPr>
    </p:bg>
    <p:spTree>
      <p:nvGrpSpPr>
        <p:cNvPr id="1" name=""/>
        <p:cNvGrpSpPr/>
        <p:nvPr/>
      </p:nvGrpSpPr>
      <p:grpSpPr>
        <a:xfrm>
          <a:off x="0" y="0"/>
          <a:ext cx="0" cy="0"/>
          <a:chOff x="0" y="0"/>
          <a:chExt cx="0" cy="0"/>
        </a:xfrm>
      </p:grpSpPr>
      <p:sp>
        <p:nvSpPr>
          <p:cNvPr name="Freeform 2" id="2"/>
          <p:cNvSpPr/>
          <p:nvPr/>
        </p:nvSpPr>
        <p:spPr>
          <a:xfrm flipH="true" flipV="false" rot="0">
            <a:off x="10350739" y="-2904263"/>
            <a:ext cx="10922590" cy="10512993"/>
          </a:xfrm>
          <a:custGeom>
            <a:avLst/>
            <a:gdLst/>
            <a:ahLst/>
            <a:cxnLst/>
            <a:rect r="r" b="b" t="t" l="l"/>
            <a:pathLst>
              <a:path h="10512993" w="10922590">
                <a:moveTo>
                  <a:pt x="10922590" y="0"/>
                </a:moveTo>
                <a:lnTo>
                  <a:pt x="0" y="0"/>
                </a:lnTo>
                <a:lnTo>
                  <a:pt x="0" y="10512993"/>
                </a:lnTo>
                <a:lnTo>
                  <a:pt x="10922590" y="10512993"/>
                </a:lnTo>
                <a:lnTo>
                  <a:pt x="10922590" y="0"/>
                </a:lnTo>
                <a:close/>
              </a:path>
            </a:pathLst>
          </a:custGeom>
          <a:blipFill>
            <a:blip r:embed="rId2">
              <a:alphaModFix amt="65999"/>
            </a:blip>
            <a:stretch>
              <a:fillRect l="0" t="0" r="0" b="0"/>
            </a:stretch>
          </a:blipFill>
        </p:spPr>
      </p:sp>
      <p:sp>
        <p:nvSpPr>
          <p:cNvPr name="Freeform 3" id="3"/>
          <p:cNvSpPr/>
          <p:nvPr/>
        </p:nvSpPr>
        <p:spPr>
          <a:xfrm flipH="false" flipV="false" rot="0">
            <a:off x="-4062452" y="1207035"/>
            <a:ext cx="10922590" cy="10512993"/>
          </a:xfrm>
          <a:custGeom>
            <a:avLst/>
            <a:gdLst/>
            <a:ahLst/>
            <a:cxnLst/>
            <a:rect r="r" b="b" t="t" l="l"/>
            <a:pathLst>
              <a:path h="10512993" w="10922590">
                <a:moveTo>
                  <a:pt x="0" y="0"/>
                </a:moveTo>
                <a:lnTo>
                  <a:pt x="10922590" y="0"/>
                </a:lnTo>
                <a:lnTo>
                  <a:pt x="10922590" y="10512993"/>
                </a:lnTo>
                <a:lnTo>
                  <a:pt x="0" y="10512993"/>
                </a:lnTo>
                <a:lnTo>
                  <a:pt x="0" y="0"/>
                </a:lnTo>
                <a:close/>
              </a:path>
            </a:pathLst>
          </a:custGeom>
          <a:blipFill>
            <a:blip r:embed="rId2">
              <a:alphaModFix amt="65999"/>
            </a:blip>
            <a:stretch>
              <a:fillRect l="0" t="0" r="0" b="0"/>
            </a:stretch>
          </a:blipFill>
        </p:spPr>
      </p:sp>
      <p:sp>
        <p:nvSpPr>
          <p:cNvPr name="Freeform 4" id="4"/>
          <p:cNvSpPr/>
          <p:nvPr/>
        </p:nvSpPr>
        <p:spPr>
          <a:xfrm flipH="false" flipV="false" rot="3534385">
            <a:off x="14254213" y="5919379"/>
            <a:ext cx="3765356" cy="6478031"/>
          </a:xfrm>
          <a:custGeom>
            <a:avLst/>
            <a:gdLst/>
            <a:ahLst/>
            <a:cxnLst/>
            <a:rect r="r" b="b" t="t" l="l"/>
            <a:pathLst>
              <a:path h="6478031" w="3765356">
                <a:moveTo>
                  <a:pt x="0" y="0"/>
                </a:moveTo>
                <a:lnTo>
                  <a:pt x="3765355" y="0"/>
                </a:lnTo>
                <a:lnTo>
                  <a:pt x="3765355" y="6478031"/>
                </a:lnTo>
                <a:lnTo>
                  <a:pt x="0" y="6478031"/>
                </a:lnTo>
                <a:lnTo>
                  <a:pt x="0" y="0"/>
                </a:lnTo>
                <a:close/>
              </a:path>
            </a:pathLst>
          </a:custGeom>
          <a:blipFill>
            <a:blip r:embed="rId3"/>
            <a:stretch>
              <a:fillRect l="0" t="0" r="0" b="0"/>
            </a:stretch>
          </a:blipFill>
        </p:spPr>
      </p:sp>
      <p:sp>
        <p:nvSpPr>
          <p:cNvPr name="Freeform 5" id="5"/>
          <p:cNvSpPr/>
          <p:nvPr/>
        </p:nvSpPr>
        <p:spPr>
          <a:xfrm flipH="false" flipV="false" rot="-6670062">
            <a:off x="841593" y="-2692470"/>
            <a:ext cx="4033731" cy="6939752"/>
          </a:xfrm>
          <a:custGeom>
            <a:avLst/>
            <a:gdLst/>
            <a:ahLst/>
            <a:cxnLst/>
            <a:rect r="r" b="b" t="t" l="l"/>
            <a:pathLst>
              <a:path h="6939752" w="4033731">
                <a:moveTo>
                  <a:pt x="0" y="0"/>
                </a:moveTo>
                <a:lnTo>
                  <a:pt x="4033731" y="0"/>
                </a:lnTo>
                <a:lnTo>
                  <a:pt x="4033731" y="6939753"/>
                </a:lnTo>
                <a:lnTo>
                  <a:pt x="0" y="6939753"/>
                </a:lnTo>
                <a:lnTo>
                  <a:pt x="0" y="0"/>
                </a:lnTo>
                <a:close/>
              </a:path>
            </a:pathLst>
          </a:custGeom>
          <a:blipFill>
            <a:blip r:embed="rId3"/>
            <a:stretch>
              <a:fillRect l="0" t="0" r="0" b="0"/>
            </a:stretch>
          </a:blipFill>
        </p:spPr>
      </p:sp>
      <p:sp>
        <p:nvSpPr>
          <p:cNvPr name="Freeform 6" id="6"/>
          <p:cNvSpPr/>
          <p:nvPr/>
        </p:nvSpPr>
        <p:spPr>
          <a:xfrm flipH="false" flipV="false" rot="0">
            <a:off x="-1105584" y="7879917"/>
            <a:ext cx="3347084" cy="3428511"/>
          </a:xfrm>
          <a:custGeom>
            <a:avLst/>
            <a:gdLst/>
            <a:ahLst/>
            <a:cxnLst/>
            <a:rect r="r" b="b" t="t" l="l"/>
            <a:pathLst>
              <a:path h="3428511" w="3347084">
                <a:moveTo>
                  <a:pt x="0" y="0"/>
                </a:moveTo>
                <a:lnTo>
                  <a:pt x="3347083" y="0"/>
                </a:lnTo>
                <a:lnTo>
                  <a:pt x="3347083" y="3428511"/>
                </a:lnTo>
                <a:lnTo>
                  <a:pt x="0" y="3428511"/>
                </a:lnTo>
                <a:lnTo>
                  <a:pt x="0" y="0"/>
                </a:lnTo>
                <a:close/>
              </a:path>
            </a:pathLst>
          </a:custGeom>
          <a:blipFill>
            <a:blip r:embed="rId4"/>
            <a:stretch>
              <a:fillRect l="0" t="0" r="0" b="0"/>
            </a:stretch>
          </a:blipFill>
        </p:spPr>
      </p:sp>
      <p:sp>
        <p:nvSpPr>
          <p:cNvPr name="Freeform 7" id="7"/>
          <p:cNvSpPr/>
          <p:nvPr/>
        </p:nvSpPr>
        <p:spPr>
          <a:xfrm flipH="false" flipV="false" rot="10405391">
            <a:off x="16275647" y="-1053841"/>
            <a:ext cx="3158964" cy="3235815"/>
          </a:xfrm>
          <a:custGeom>
            <a:avLst/>
            <a:gdLst/>
            <a:ahLst/>
            <a:cxnLst/>
            <a:rect r="r" b="b" t="t" l="l"/>
            <a:pathLst>
              <a:path h="3235815" w="3158964">
                <a:moveTo>
                  <a:pt x="0" y="0"/>
                </a:moveTo>
                <a:lnTo>
                  <a:pt x="3158964" y="0"/>
                </a:lnTo>
                <a:lnTo>
                  <a:pt x="3158964" y="3235815"/>
                </a:lnTo>
                <a:lnTo>
                  <a:pt x="0" y="3235815"/>
                </a:lnTo>
                <a:lnTo>
                  <a:pt x="0" y="0"/>
                </a:lnTo>
                <a:close/>
              </a:path>
            </a:pathLst>
          </a:custGeom>
          <a:blipFill>
            <a:blip r:embed="rId4"/>
            <a:stretch>
              <a:fillRect l="0" t="0" r="0" b="0"/>
            </a:stretch>
          </a:blipFill>
        </p:spPr>
      </p:sp>
      <p:sp>
        <p:nvSpPr>
          <p:cNvPr name="Freeform 8" id="8"/>
          <p:cNvSpPr/>
          <p:nvPr/>
        </p:nvSpPr>
        <p:spPr>
          <a:xfrm flipH="false" flipV="false" rot="0">
            <a:off x="-133099" y="7879917"/>
            <a:ext cx="1436491" cy="1278477"/>
          </a:xfrm>
          <a:custGeom>
            <a:avLst/>
            <a:gdLst/>
            <a:ahLst/>
            <a:cxnLst/>
            <a:rect r="r" b="b" t="t" l="l"/>
            <a:pathLst>
              <a:path h="1278477" w="1436491">
                <a:moveTo>
                  <a:pt x="0" y="0"/>
                </a:moveTo>
                <a:lnTo>
                  <a:pt x="1436491" y="0"/>
                </a:lnTo>
                <a:lnTo>
                  <a:pt x="1436491" y="1278477"/>
                </a:lnTo>
                <a:lnTo>
                  <a:pt x="0" y="1278477"/>
                </a:lnTo>
                <a:lnTo>
                  <a:pt x="0" y="0"/>
                </a:lnTo>
                <a:close/>
              </a:path>
            </a:pathLst>
          </a:custGeom>
          <a:blipFill>
            <a:blip r:embed="rId5"/>
            <a:stretch>
              <a:fillRect l="0" t="0" r="0" b="0"/>
            </a:stretch>
          </a:blipFill>
        </p:spPr>
      </p:sp>
      <p:sp>
        <p:nvSpPr>
          <p:cNvPr name="Freeform 9" id="9"/>
          <p:cNvSpPr/>
          <p:nvPr/>
        </p:nvSpPr>
        <p:spPr>
          <a:xfrm flipH="false" flipV="false" rot="9431396">
            <a:off x="15786506" y="-350658"/>
            <a:ext cx="1484878" cy="1321541"/>
          </a:xfrm>
          <a:custGeom>
            <a:avLst/>
            <a:gdLst/>
            <a:ahLst/>
            <a:cxnLst/>
            <a:rect r="r" b="b" t="t" l="l"/>
            <a:pathLst>
              <a:path h="1321541" w="1484878">
                <a:moveTo>
                  <a:pt x="0" y="0"/>
                </a:moveTo>
                <a:lnTo>
                  <a:pt x="1484878" y="0"/>
                </a:lnTo>
                <a:lnTo>
                  <a:pt x="1484878" y="1321542"/>
                </a:lnTo>
                <a:lnTo>
                  <a:pt x="0" y="1321542"/>
                </a:lnTo>
                <a:lnTo>
                  <a:pt x="0" y="0"/>
                </a:lnTo>
                <a:close/>
              </a:path>
            </a:pathLst>
          </a:custGeom>
          <a:blipFill>
            <a:blip r:embed="rId5"/>
            <a:stretch>
              <a:fillRect l="0" t="0" r="0" b="0"/>
            </a:stretch>
          </a:blipFill>
        </p:spPr>
      </p:sp>
      <p:sp>
        <p:nvSpPr>
          <p:cNvPr name="TextBox 10" id="10"/>
          <p:cNvSpPr txBox="true"/>
          <p:nvPr/>
        </p:nvSpPr>
        <p:spPr>
          <a:xfrm rot="0">
            <a:off x="4536819" y="1574748"/>
            <a:ext cx="9214362" cy="777485"/>
          </a:xfrm>
          <a:prstGeom prst="rect">
            <a:avLst/>
          </a:prstGeom>
        </p:spPr>
        <p:txBody>
          <a:bodyPr anchor="t" rtlCol="false" tIns="0" lIns="0" bIns="0" rIns="0">
            <a:spAutoFit/>
          </a:bodyPr>
          <a:lstStyle/>
          <a:p>
            <a:pPr algn="ctr">
              <a:lnSpc>
                <a:spcPts val="6359"/>
              </a:lnSpc>
            </a:pPr>
            <a:r>
              <a:rPr lang="en-US" sz="4542" b="true">
                <a:solidFill>
                  <a:srgbClr val="000000"/>
                </a:solidFill>
                <a:latin typeface="Canva Sans Bold"/>
                <a:ea typeface="Canva Sans Bold"/>
                <a:cs typeface="Canva Sans Bold"/>
                <a:sym typeface="Canva Sans Bold"/>
              </a:rPr>
              <a:t>FEATURES AND FUNCTIONALITY</a:t>
            </a:r>
          </a:p>
        </p:txBody>
      </p:sp>
      <p:sp>
        <p:nvSpPr>
          <p:cNvPr name="TextBox 11" id="11"/>
          <p:cNvSpPr txBox="true"/>
          <p:nvPr/>
        </p:nvSpPr>
        <p:spPr>
          <a:xfrm rot="0">
            <a:off x="1732871" y="3854008"/>
            <a:ext cx="15315147" cy="3754721"/>
          </a:xfrm>
          <a:prstGeom prst="rect">
            <a:avLst/>
          </a:prstGeom>
        </p:spPr>
        <p:txBody>
          <a:bodyPr anchor="t" rtlCol="false" tIns="0" lIns="0" bIns="0" rIns="0">
            <a:spAutoFit/>
          </a:bodyPr>
          <a:lstStyle/>
          <a:p>
            <a:pPr algn="l">
              <a:lnSpc>
                <a:spcPts val="4257"/>
              </a:lnSpc>
            </a:pPr>
            <a:r>
              <a:rPr lang="en-US" sz="3041" b="true">
                <a:solidFill>
                  <a:srgbClr val="000000"/>
                </a:solidFill>
                <a:latin typeface="Canva Sans Bold"/>
                <a:ea typeface="Canva Sans Bold"/>
                <a:cs typeface="Canva Sans Bold"/>
                <a:sym typeface="Canva Sans Bold"/>
              </a:rPr>
              <a:t>Features of Biodata Website</a:t>
            </a:r>
          </a:p>
          <a:p>
            <a:pPr algn="l">
              <a:lnSpc>
                <a:spcPts val="4257"/>
              </a:lnSpc>
            </a:pPr>
            <a:r>
              <a:rPr lang="en-US" sz="3041" b="true">
                <a:solidFill>
                  <a:srgbClr val="000000"/>
                </a:solidFill>
                <a:latin typeface="Canva Sans Bold"/>
                <a:ea typeface="Canva Sans Bold"/>
                <a:cs typeface="Canva Sans Bold"/>
                <a:sym typeface="Canva Sans Bold"/>
              </a:rPr>
              <a:t>User-friendly Interface – Simple and clean design for easy navigation.</a:t>
            </a:r>
          </a:p>
          <a:p>
            <a:pPr algn="l">
              <a:lnSpc>
                <a:spcPts val="4257"/>
              </a:lnSpc>
            </a:pPr>
            <a:r>
              <a:rPr lang="en-US" sz="3041" b="true">
                <a:solidFill>
                  <a:srgbClr val="000000"/>
                </a:solidFill>
                <a:latin typeface="Canva Sans Bold"/>
                <a:ea typeface="Canva Sans Bold"/>
                <a:cs typeface="Canva Sans Bold"/>
                <a:sym typeface="Canva Sans Bold"/>
              </a:rPr>
              <a:t>Personal Information Section – Displays name, photo, contact details, etc.Features of Biodata Website</a:t>
            </a:r>
          </a:p>
          <a:p>
            <a:pPr algn="l">
              <a:lnSpc>
                <a:spcPts val="4257"/>
              </a:lnSpc>
            </a:pPr>
            <a:r>
              <a:rPr lang="en-US" sz="3041" b="true">
                <a:solidFill>
                  <a:srgbClr val="000000"/>
                </a:solidFill>
                <a:latin typeface="Canva Sans Bold"/>
                <a:ea typeface="Canva Sans Bold"/>
                <a:cs typeface="Canva Sans Bold"/>
                <a:sym typeface="Canva Sans Bold"/>
              </a:rPr>
              <a:t>Facilities of Biodata Website</a:t>
            </a:r>
          </a:p>
          <a:p>
            <a:pPr algn="l">
              <a:lnSpc>
                <a:spcPts val="4257"/>
              </a:lnSpc>
            </a:pPr>
            <a:r>
              <a:rPr lang="en-US" sz="3041" b="true">
                <a:solidFill>
                  <a:srgbClr val="000000"/>
                </a:solidFill>
                <a:latin typeface="Canva Sans Bold"/>
                <a:ea typeface="Canva Sans Bold"/>
                <a:cs typeface="Canva Sans Bold"/>
                <a:sym typeface="Canva Sans Bold"/>
              </a:rPr>
              <a:t>Provides a digital platform for presenting biodata.</a:t>
            </a:r>
          </a:p>
          <a:p>
            <a:pPr algn="l">
              <a:lnSpc>
                <a:spcPts val="4257"/>
              </a:lnSpc>
            </a:pPr>
            <a:r>
              <a:rPr lang="en-US" sz="3041" b="true">
                <a:solidFill>
                  <a:srgbClr val="000000"/>
                </a:solidFill>
                <a:latin typeface="Canva Sans Bold"/>
                <a:ea typeface="Canva Sans Bold"/>
                <a:cs typeface="Canva Sans Bold"/>
                <a:sym typeface="Canva Sans Bold"/>
              </a:rPr>
              <a:t>Accessible anytime, anywhere via the internet.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DAGyFnK7Kuk</dc:identifier>
  <dcterms:modified xsi:type="dcterms:W3CDTF">2011-08-01T06:04:30Z</dcterms:modified>
  <cp:revision>1</cp:revision>
  <dc:title>NM PPT</dc:title>
</cp:coreProperties>
</file>